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59" r:id="rId8"/>
    <p:sldId id="261" r:id="rId9"/>
    <p:sldId id="275" r:id="rId10"/>
    <p:sldId id="274" r:id="rId11"/>
    <p:sldId id="273" r:id="rId12"/>
    <p:sldId id="276" r:id="rId13"/>
    <p:sldId id="262" r:id="rId14"/>
    <p:sldId id="277" r:id="rId15"/>
    <p:sldId id="306" r:id="rId16"/>
    <p:sldId id="278" r:id="rId17"/>
    <p:sldId id="279" r:id="rId18"/>
    <p:sldId id="307" r:id="rId19"/>
    <p:sldId id="308" r:id="rId20"/>
    <p:sldId id="282" r:id="rId21"/>
    <p:sldId id="309" r:id="rId22"/>
    <p:sldId id="284" r:id="rId23"/>
    <p:sldId id="311" r:id="rId24"/>
    <p:sldId id="314" r:id="rId25"/>
    <p:sldId id="313" r:id="rId26"/>
    <p:sldId id="315" r:id="rId27"/>
    <p:sldId id="317" r:id="rId28"/>
    <p:sldId id="316" r:id="rId29"/>
    <p:sldId id="286" r:id="rId30"/>
    <p:sldId id="265" r:id="rId31"/>
    <p:sldId id="287" r:id="rId32"/>
    <p:sldId id="288" r:id="rId33"/>
    <p:sldId id="290" r:id="rId34"/>
    <p:sldId id="297" r:id="rId35"/>
    <p:sldId id="322" r:id="rId36"/>
    <p:sldId id="324" r:id="rId37"/>
    <p:sldId id="323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18" r:id="rId47"/>
    <p:sldId id="319" r:id="rId48"/>
    <p:sldId id="320" r:id="rId49"/>
    <p:sldId id="321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51" autoAdjust="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26.11.2015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iki.uio.no/med/imb/ocbe/index.php/SPS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Measure</a:t>
            </a:r>
            <a:r>
              <a:rPr lang="nb-NO" dirty="0" smtClean="0"/>
              <a:t>» endres til en nominal kategorisk variabel automatisk.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4021"/>
            <a:ext cx="8640960" cy="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264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type variabel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For en variabel som er definert som «</a:t>
            </a:r>
            <a:r>
              <a:rPr lang="nb-NO" dirty="0" err="1" smtClean="0"/>
              <a:t>Numeric</a:t>
            </a:r>
            <a:r>
              <a:rPr lang="nb-NO" dirty="0" smtClean="0"/>
              <a:t>» under «Type», har man tre valg for «</a:t>
            </a:r>
            <a:r>
              <a:rPr lang="nb-NO" dirty="0" err="1" smtClean="0"/>
              <a:t>Measure</a:t>
            </a:r>
            <a:r>
              <a:rPr lang="nb-NO" dirty="0" smtClean="0"/>
              <a:t>»: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Scale</a:t>
            </a:r>
            <a:r>
              <a:rPr lang="nb-NO" dirty="0" smtClean="0"/>
              <a:t>» = kontinuerlig.</a:t>
            </a:r>
          </a:p>
          <a:p>
            <a:r>
              <a:rPr lang="nb-NO" dirty="0" smtClean="0"/>
              <a:t>«Ordinal» = ordinal kategorisk.</a:t>
            </a:r>
          </a:p>
          <a:p>
            <a:r>
              <a:rPr lang="nb-NO" dirty="0" smtClean="0"/>
              <a:t>«Nominal» = nominal kategorisk.</a:t>
            </a:r>
          </a:p>
          <a:p>
            <a:pPr marL="0" indent="0">
              <a:buNone/>
            </a:pPr>
            <a:r>
              <a:rPr lang="nb-NO" dirty="0" smtClean="0"/>
              <a:t>For en «</a:t>
            </a:r>
            <a:r>
              <a:rPr lang="nb-NO" dirty="0" err="1" smtClean="0"/>
              <a:t>String</a:t>
            </a:r>
            <a:r>
              <a:rPr lang="nb-NO" dirty="0" smtClean="0"/>
              <a:t>» kan vi kun velge de to siste.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8" y="1556792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6" y="4221088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08104" y="184482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4072" y="425070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Legge inn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nå legge inn verdiene for hvert enkelt individ for variabelen vi har opprettet.</a:t>
            </a:r>
          </a:p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Hver linje representerer ett individ.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</a:t>
            </a:r>
            <a:r>
              <a:rPr lang="nb-NO" dirty="0" smtClean="0"/>
              <a:t>bytte ut verdiene </a:t>
            </a:r>
            <a:r>
              <a:rPr lang="nb-NO" dirty="0"/>
              <a:t>«Mann» og «Kvinne» med tallene 0 og </a:t>
            </a:r>
            <a:r>
              <a:rPr lang="nb-NO" dirty="0" smtClean="0"/>
              <a:t>1, slik at vi får en numerisk variabel.</a:t>
            </a:r>
            <a:endParaRPr lang="nb-NO" dirty="0"/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9" y="4130940"/>
            <a:ext cx="3853301" cy="2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5085184"/>
            <a:ext cx="1368152" cy="224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</a:p>
          <a:p>
            <a:r>
              <a:rPr lang="nb-NO" dirty="0" smtClean="0"/>
              <a:t>Gi den ny variabelen et nytt navn «</a:t>
            </a:r>
            <a:r>
              <a:rPr lang="nb-NO" dirty="0" err="1" smtClean="0"/>
              <a:t>KjønnNum</a:t>
            </a:r>
            <a:r>
              <a:rPr lang="nb-NO" dirty="0" smtClean="0"/>
              <a:t>», og klikk «</a:t>
            </a:r>
            <a:r>
              <a:rPr lang="nb-NO" dirty="0" err="1"/>
              <a:t>C</a:t>
            </a:r>
            <a:r>
              <a:rPr lang="nb-NO" dirty="0" err="1" smtClean="0"/>
              <a:t>hange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851919" cy="2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83768" y="5229200"/>
            <a:ext cx="5904656" cy="5760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50878" y="4385852"/>
            <a:ext cx="104665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74868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4801" cy="146876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6" y="3735034"/>
            <a:ext cx="4972380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63888" y="2852936"/>
            <a:ext cx="3058708" cy="3456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6216" y="6165304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6084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99992" y="3284984"/>
            <a:ext cx="1944216" cy="19669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156176" y="3861049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Gjør 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6195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8" y="3651857"/>
            <a:ext cx="5072316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27784" y="4581128"/>
            <a:ext cx="3816424" cy="5312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298075" y="3597652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5727" y="4957490"/>
            <a:ext cx="2774425" cy="1423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Dagen vil bli delt inn i fire bolker: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1 - </a:t>
            </a:r>
            <a:r>
              <a:rPr lang="nb-NO" b="1" dirty="0" smtClean="0"/>
              <a:t>9:00-10:15 </a:t>
            </a:r>
            <a:endParaRPr lang="nb-NO" b="1" dirty="0" smtClean="0"/>
          </a:p>
          <a:p>
            <a:pPr lvl="1"/>
            <a:r>
              <a:rPr lang="nb-NO" dirty="0" smtClean="0"/>
              <a:t>Åpne/lagre </a:t>
            </a:r>
            <a:r>
              <a:rPr lang="nb-NO" dirty="0"/>
              <a:t>datasett, datatyper, definere variable.</a:t>
            </a:r>
          </a:p>
          <a:p>
            <a:r>
              <a:rPr lang="nb-NO" b="1" dirty="0" smtClean="0"/>
              <a:t>Bolk 2 – </a:t>
            </a:r>
            <a:r>
              <a:rPr lang="nb-NO" b="1" dirty="0" smtClean="0"/>
              <a:t>10:30-11:30</a:t>
            </a:r>
            <a:endParaRPr lang="nb-NO" b="1" dirty="0" smtClean="0"/>
          </a:p>
          <a:p>
            <a:pPr lvl="1"/>
            <a:r>
              <a:rPr lang="nb-NO" dirty="0" smtClean="0"/>
              <a:t>Deskriptiv </a:t>
            </a:r>
            <a:r>
              <a:rPr lang="nb-NO" dirty="0"/>
              <a:t>statistikk.</a:t>
            </a:r>
          </a:p>
          <a:p>
            <a:r>
              <a:rPr lang="nb-NO" b="1" dirty="0" smtClean="0"/>
              <a:t>Bolk 3</a:t>
            </a:r>
            <a:r>
              <a:rPr lang="nb-NO" b="1" dirty="0"/>
              <a:t> </a:t>
            </a:r>
            <a:r>
              <a:rPr lang="nb-NO" b="1" dirty="0" smtClean="0"/>
              <a:t>– </a:t>
            </a:r>
            <a:r>
              <a:rPr lang="nb-NO" b="1" dirty="0" smtClean="0"/>
              <a:t>12:30-14:15</a:t>
            </a:r>
            <a:endParaRPr lang="nb-NO" b="1" dirty="0" smtClean="0"/>
          </a:p>
          <a:p>
            <a:pPr lvl="1"/>
            <a:r>
              <a:rPr lang="nb-NO" dirty="0" smtClean="0"/>
              <a:t>Kontinuerlige </a:t>
            </a:r>
            <a:r>
              <a:rPr lang="nb-NO" dirty="0"/>
              <a:t>utfallsvariable (</a:t>
            </a:r>
            <a:r>
              <a:rPr lang="nb-NO" dirty="0" smtClean="0"/>
              <a:t>t-tester, ikke-parametriske tester, </a:t>
            </a:r>
            <a:r>
              <a:rPr lang="nb-NO" dirty="0"/>
              <a:t>lineær regresjon).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4 </a:t>
            </a:r>
            <a:r>
              <a:rPr lang="nb-NO" b="1" smtClean="0"/>
              <a:t>– </a:t>
            </a:r>
            <a:r>
              <a:rPr lang="nb-NO" b="1" smtClean="0"/>
              <a:t>14:30-16:00</a:t>
            </a:r>
            <a:endParaRPr lang="nb-NO" b="1" dirty="0" smtClean="0"/>
          </a:p>
          <a:p>
            <a:pPr lvl="1"/>
            <a:r>
              <a:rPr lang="nb-NO" dirty="0" smtClean="0"/>
              <a:t> </a:t>
            </a:r>
            <a:r>
              <a:rPr lang="nb-NO" dirty="0"/>
              <a:t>Binære utfallsvariable (RR, OR, χ^2 test, </a:t>
            </a:r>
            <a:r>
              <a:rPr lang="nb-NO" dirty="0" smtClean="0"/>
              <a:t>logistisk </a:t>
            </a:r>
            <a:r>
              <a:rPr lang="nb-NO" dirty="0"/>
              <a:t>regresjon).</a:t>
            </a:r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  <a:p>
            <a:r>
              <a:rPr lang="nb-NO" dirty="0"/>
              <a:t>I «Data </a:t>
            </a:r>
            <a:r>
              <a:rPr lang="nb-NO" dirty="0" err="1"/>
              <a:t>View</a:t>
            </a:r>
            <a:r>
              <a:rPr lang="nb-NO" dirty="0"/>
              <a:t>» </a:t>
            </a:r>
            <a:r>
              <a:rPr lang="nb-NO" dirty="0" smtClean="0"/>
              <a:t>har vi nå en numerisk kjønnsvariabel.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4" y="3429000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18883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Vi fjerner desimalene ved å trykke pil ned.</a:t>
            </a:r>
          </a:p>
          <a:p>
            <a:endParaRPr lang="nb-N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3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76490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1297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4689140"/>
            <a:ext cx="3096344" cy="4680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2138"/>
            <a:ext cx="370440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300464" y="4691088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5481227"/>
            <a:ext cx="3096344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5805264"/>
            <a:ext cx="396044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8497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r>
              <a:rPr lang="nb-NO" dirty="0" smtClean="0"/>
              <a:t>Vi endrer navn til «Kjønn»: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88569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veksle mellom å se tallverdien eller </a:t>
            </a:r>
            <a:r>
              <a:rPr lang="nb-NO" dirty="0" err="1" smtClean="0"/>
              <a:t>tekstverdien</a:t>
            </a:r>
            <a:r>
              <a:rPr lang="nb-NO" dirty="0" smtClean="0"/>
              <a:t> av </a:t>
            </a:r>
            <a:r>
              <a:rPr lang="nb-NO" dirty="0" err="1" smtClean="0"/>
              <a:t>variablen</a:t>
            </a:r>
            <a:r>
              <a:rPr lang="nb-NO" dirty="0" smtClean="0"/>
              <a:t> ved å trykke på knappen «</a:t>
            </a:r>
            <a:r>
              <a:rPr lang="nb-NO" dirty="0" err="1" smtClean="0"/>
              <a:t>Label</a:t>
            </a:r>
            <a:r>
              <a:rPr lang="nb-NO" dirty="0" smtClean="0"/>
              <a:t> Values» på menylinjen i «Data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7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/>
          <p:cNvSpPr/>
          <p:nvPr/>
        </p:nvSpPr>
        <p:spPr>
          <a:xfrm>
            <a:off x="2195736" y="4134246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7" y="3717032"/>
            <a:ext cx="1445579" cy="21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851920" y="400506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qual 10"/>
          <p:cNvSpPr/>
          <p:nvPr/>
        </p:nvSpPr>
        <p:spPr>
          <a:xfrm>
            <a:off x="5482952" y="4097014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6202"/>
            <a:ext cx="169962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1 – Åpne/lagre datasett, definere variable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Definer variabler og legg inn data for disse 10 individene: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15013"/>
              </p:ext>
            </p:extLst>
          </p:nvPr>
        </p:nvGraphicFramePr>
        <p:xfrm>
          <a:off x="827584" y="2708920"/>
          <a:ext cx="7477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Worksheet" r:id="rId4" imgW="6715235" imgH="580957" progId="Excel.Sheet.12">
                  <p:embed/>
                </p:oleObj>
              </mc:Choice>
              <mc:Fallback>
                <p:oleObj name="Worksheet" r:id="rId4" imgW="6715235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4778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Lag en ny variabel «</a:t>
            </a:r>
            <a:r>
              <a:rPr lang="nb-NO" dirty="0" err="1" smtClean="0"/>
              <a:t>BMIcat</a:t>
            </a:r>
            <a:r>
              <a:rPr lang="nb-NO" dirty="0" smtClean="0"/>
              <a:t>» som deler BMI-</a:t>
            </a:r>
            <a:r>
              <a:rPr lang="nb-NO" dirty="0" err="1" smtClean="0"/>
              <a:t>variablen</a:t>
            </a:r>
            <a:r>
              <a:rPr lang="nb-NO" dirty="0" smtClean="0"/>
              <a:t> inn i </a:t>
            </a:r>
          </a:p>
          <a:p>
            <a:r>
              <a:rPr lang="nb-NO" dirty="0" smtClean="0"/>
              <a:t>Undervekt (&lt;18,49).</a:t>
            </a:r>
          </a:p>
          <a:p>
            <a:r>
              <a:rPr lang="nb-NO" dirty="0" smtClean="0"/>
              <a:t>Normal (18,50-24,99).</a:t>
            </a:r>
          </a:p>
          <a:p>
            <a:r>
              <a:rPr lang="nb-NO" dirty="0" smtClean="0"/>
              <a:t>Overvekt (25-29,99).</a:t>
            </a:r>
          </a:p>
          <a:p>
            <a:r>
              <a:rPr lang="nb-NO" dirty="0" smtClean="0"/>
              <a:t>Fedme (&gt;=30).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Bruke «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Lagre datasettet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lagre datasettet på din maskin, gå til «File-&gt;Save as».</a:t>
            </a:r>
          </a:p>
          <a:p>
            <a:pPr marL="0" indent="0">
              <a:buNone/>
            </a:pPr>
            <a:r>
              <a:rPr lang="nb-NO" dirty="0" smtClean="0"/>
              <a:t>Velg så hvor du vil</a:t>
            </a:r>
          </a:p>
          <a:p>
            <a:pPr marL="0" indent="0">
              <a:buNone/>
            </a:pPr>
            <a:r>
              <a:rPr lang="nb-NO" dirty="0" smtClean="0"/>
              <a:t>lagre fila på din maskin.</a:t>
            </a:r>
          </a:p>
          <a:p>
            <a:pPr marL="0" indent="0">
              <a:buNone/>
            </a:pPr>
            <a:r>
              <a:rPr lang="nb-NO" dirty="0" smtClean="0"/>
              <a:t>Bruk filtypen «.sav».</a:t>
            </a:r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0081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8823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r>
              <a:rPr lang="nb-NO" dirty="0"/>
              <a:t>Den registrerte mange ulike livstilmarkører og utfall: BMI, blodtrykk, kolesterol, røyking, diabetes og hjertesykdom hos 1786 menn.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et eksisterende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Klikk «File-&gt;Open-&gt;Data», og velg datasettet du ønsker å åpne.</a:t>
            </a:r>
          </a:p>
          <a:p>
            <a:r>
              <a:rPr lang="nb-NO" dirty="0"/>
              <a:t>Åpne datasettet «</a:t>
            </a:r>
            <a:r>
              <a:rPr lang="nb-NO" dirty="0" err="1" smtClean="0"/>
              <a:t>caerphilly_start.sav</a:t>
            </a:r>
            <a:r>
              <a:rPr lang="nb-NO" dirty="0" smtClean="0"/>
              <a:t>», som du har lastet ned fra: 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wiki.uio.no/med/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imb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ocbe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index.php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/SPSS</a:t>
            </a:r>
            <a:r>
              <a:rPr lang="nb-NO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524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2792" cy="26942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</a:t>
            </a:r>
            <a:r>
              <a:rPr lang="nb-NO" dirty="0" smtClean="0"/>
              <a:t>).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Vi er interessert i å lage en ny variable «folltime», som er tiden fra første undersøkelse til personen går ut av studien. Dvs. tid fra «</a:t>
            </a:r>
            <a:r>
              <a:rPr lang="nb-NO" dirty="0" err="1" smtClean="0"/>
              <a:t>examdate</a:t>
            </a:r>
            <a:r>
              <a:rPr lang="nb-NO" dirty="0" smtClean="0"/>
              <a:t>» til </a:t>
            </a:r>
            <a:r>
              <a:rPr lang="nb-NO" dirty="0" err="1" smtClean="0"/>
              <a:t>exitdate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40386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9832" y="4437112"/>
            <a:ext cx="151216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6004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  <a:p>
            <a:r>
              <a:rPr lang="nb-NO" dirty="0" smtClean="0"/>
              <a:t>Velg så alt. 2 i den neste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5085184"/>
            <a:ext cx="108012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64" y="3143956"/>
            <a:ext cx="5212751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851920" y="3717032"/>
            <a:ext cx="756084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Før «</a:t>
            </a:r>
            <a:r>
              <a:rPr lang="nb-NO" dirty="0" err="1" smtClean="0"/>
              <a:t>exitdate</a:t>
            </a:r>
            <a:r>
              <a:rPr lang="nb-NO" dirty="0" smtClean="0"/>
              <a:t>» over til «Date 1», og «</a:t>
            </a:r>
            <a:r>
              <a:rPr lang="nb-NO" dirty="0" err="1" smtClean="0"/>
              <a:t>examdate</a:t>
            </a:r>
            <a:r>
              <a:rPr lang="nb-NO" dirty="0" smtClean="0"/>
              <a:t>» til «minus Date 2». Velg enhet «</a:t>
            </a:r>
            <a:r>
              <a:rPr lang="nb-NO" dirty="0" err="1" smtClean="0"/>
              <a:t>Years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Retain</a:t>
            </a:r>
            <a:r>
              <a:rPr lang="nb-NO" dirty="0" smtClean="0"/>
              <a:t> </a:t>
            </a:r>
            <a:r>
              <a:rPr lang="nb-NO" dirty="0" err="1" smtClean="0"/>
              <a:t>fractional</a:t>
            </a:r>
            <a:r>
              <a:rPr lang="nb-NO" dirty="0" smtClean="0"/>
              <a:t> part». Klikk «</a:t>
            </a:r>
            <a:r>
              <a:rPr lang="nb-NO" dirty="0" err="1" smtClean="0"/>
              <a:t>Next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" y="3068960"/>
            <a:ext cx="8936853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314096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2843808" y="501317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Gi den ny variabelen et navn i «</a:t>
            </a:r>
            <a:r>
              <a:rPr lang="nb-NO" dirty="0" err="1" smtClean="0"/>
              <a:t>Result</a:t>
            </a:r>
            <a:r>
              <a:rPr lang="nb-NO" dirty="0" smtClean="0"/>
              <a:t> Variable».</a:t>
            </a:r>
          </a:p>
          <a:p>
            <a:r>
              <a:rPr lang="nb-NO" dirty="0" smtClean="0"/>
              <a:t>Legg evt. til en forklaring til variabelen i «Variable </a:t>
            </a:r>
            <a:r>
              <a:rPr lang="nb-NO" dirty="0" err="1" smtClean="0"/>
              <a:t>Lable</a:t>
            </a:r>
            <a:r>
              <a:rPr lang="nb-NO" dirty="0" smtClean="0"/>
              <a:t>». Klikk «Finish»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" y="3358444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Resultat i «Variable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Resultat i «Data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3861048"/>
            <a:ext cx="5915000" cy="2520280"/>
          </a:xfrm>
        </p:spPr>
        <p:txBody>
          <a:bodyPr/>
          <a:lstStyle/>
          <a:p>
            <a:r>
              <a:rPr lang="nb-NO" dirty="0" smtClean="0"/>
              <a:t>Å benytte datatypen «Date» gir mange fordeler, bl.a. vet SPSS hvor mange dager det er i hver måned, når det har vært skuddår osv.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8892480" cy="6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5725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</p:txBody>
      </p:sp>
    </p:spTree>
    <p:extLst>
      <p:ext uri="{BB962C8B-B14F-4D97-AF65-F5344CB8AC3E}">
        <p14:creationId xmlns:p14="http://schemas.microsoft.com/office/powerpoint/2010/main" val="37672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05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  <a:p>
            <a:r>
              <a:rPr lang="nb-NO" dirty="0" smtClean="0"/>
              <a:t>Velg fil, og klikk «Open».</a:t>
            </a:r>
          </a:p>
          <a:p>
            <a:r>
              <a:rPr lang="nb-NO" dirty="0" smtClean="0"/>
              <a:t>Klikk «OK» i dialogboksen som følger.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9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Excel-filer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Vær oppmerksom på at det kan være nødvendig med noe «data </a:t>
            </a:r>
            <a:r>
              <a:rPr lang="nb-NO" dirty="0" err="1" smtClean="0"/>
              <a:t>managment</a:t>
            </a:r>
            <a:r>
              <a:rPr lang="nb-NO" dirty="0" smtClean="0"/>
              <a:t>»  når man åpner en Excel-fil i SPSS.</a:t>
            </a:r>
          </a:p>
          <a:p>
            <a:pPr lvl="1"/>
            <a:r>
              <a:rPr lang="nb-NO" dirty="0" smtClean="0"/>
              <a:t>Re-koding av </a:t>
            </a:r>
            <a:r>
              <a:rPr lang="nb-NO" dirty="0" err="1" smtClean="0"/>
              <a:t>String</a:t>
            </a:r>
            <a:r>
              <a:rPr lang="nb-NO" dirty="0" smtClean="0"/>
              <a:t>-variabler.</a:t>
            </a:r>
          </a:p>
          <a:p>
            <a:pPr lvl="1"/>
            <a:r>
              <a:rPr lang="nb-NO" dirty="0" smtClean="0"/>
              <a:t>Legge til «Value </a:t>
            </a:r>
            <a:r>
              <a:rPr lang="nb-NO" dirty="0" err="1" smtClean="0"/>
              <a:t>lables</a:t>
            </a:r>
            <a:r>
              <a:rPr lang="nb-NO" dirty="0" smtClean="0"/>
              <a:t>» og «</a:t>
            </a:r>
            <a:r>
              <a:rPr lang="nb-NO" dirty="0" err="1" smtClean="0"/>
              <a:t>Lables</a:t>
            </a:r>
            <a:r>
              <a:rPr lang="nb-NO" smtClean="0"/>
              <a:t>».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9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Binære data </a:t>
            </a:r>
            <a:r>
              <a:rPr lang="nb-NO" dirty="0"/>
              <a:t>er kategoriske data med to nivåer.</a:t>
            </a:r>
          </a:p>
          <a:p>
            <a:pPr lvl="1"/>
            <a:r>
              <a:rPr lang="nb-NO" dirty="0"/>
              <a:t>Eks.: Frisk/syk, kjønn, røyker/ikke-røyker,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MERK! I SPSS kalles type data for «</a:t>
            </a:r>
            <a:r>
              <a:rPr lang="nb-NO" dirty="0" err="1" smtClean="0"/>
              <a:t>measure</a:t>
            </a:r>
            <a:r>
              <a:rPr lang="nb-NO" dirty="0" smtClean="0"/>
              <a:t>».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Idet man starter SPSS vil man se to faner nederst i venstre hjørne</a:t>
            </a:r>
          </a:p>
          <a:p>
            <a:pPr marL="285750" indent="-285750"/>
            <a:r>
              <a:rPr lang="nb-NO" dirty="0"/>
              <a:t>Data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en oversikt over alle enkeltdata for alle variabler og alle individer i hele datasettet</a:t>
            </a:r>
          </a:p>
          <a:p>
            <a:pPr marL="285750" indent="-285750"/>
            <a:r>
              <a:rPr lang="nb-NO" dirty="0"/>
              <a:t>Variable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kun info om hver variabel, ingen enkeltdata vises.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2" r="14805" b="-352"/>
          <a:stretch/>
        </p:blipFill>
        <p:spPr>
          <a:xfrm>
            <a:off x="2051720" y="3527976"/>
            <a:ext cx="6483880" cy="3088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Oval 10"/>
          <p:cNvSpPr/>
          <p:nvPr/>
        </p:nvSpPr>
        <p:spPr>
          <a:xfrm>
            <a:off x="2051720" y="5949280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0100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til </a:t>
            </a:r>
            <a:r>
              <a:rPr lang="nb-NO" i="1" dirty="0" smtClean="0"/>
              <a:t>Variable </a:t>
            </a:r>
            <a:r>
              <a:rPr lang="nb-NO" i="1" dirty="0" err="1" smtClean="0"/>
              <a:t>View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For å opprette en variabel «Kjønn», dobbeltklikker vi på i den første raden og kolonnen, og skriver navnet på variabelen.</a:t>
            </a:r>
          </a:p>
          <a:p>
            <a:r>
              <a:rPr lang="nb-NO" dirty="0" smtClean="0"/>
              <a:t>Trykk «</a:t>
            </a:r>
            <a:r>
              <a:rPr lang="nb-NO" dirty="0" err="1" smtClean="0"/>
              <a:t>enter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nb-NO" dirty="0" smtClean="0"/>
              <a:t>SPSS antar automatisk en «Numerisk» variabel.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4" y="2132856"/>
            <a:ext cx="316975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5616128"/>
            <a:ext cx="8347864" cy="1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636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2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2332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452320" y="1858739"/>
            <a:ext cx="360040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95260" y="4149080"/>
            <a:ext cx="8169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1903</Words>
  <Application>Microsoft Office PowerPoint</Application>
  <PresentationFormat>On-screen Show (4:3)</PresentationFormat>
  <Paragraphs>230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SPSS-kurs</vt:lpstr>
      <vt:lpstr>Program</vt:lpstr>
      <vt:lpstr>SPSS-kurs</vt:lpstr>
      <vt:lpstr>Typer data</vt:lpstr>
      <vt:lpstr>Typer data</vt:lpstr>
      <vt:lpstr>Definere variabler i SPSS</vt:lpstr>
      <vt:lpstr>Definere variabler i SPSS</vt:lpstr>
      <vt:lpstr>Definere type variabel</vt:lpstr>
      <vt:lpstr>Definere type variabel</vt:lpstr>
      <vt:lpstr>Definere type variabel</vt:lpstr>
      <vt:lpstr>Definere type variabel</vt:lpstr>
      <vt:lpstr>Legge inn data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Oppgave</vt:lpstr>
      <vt:lpstr>Oppgave: Løsning</vt:lpstr>
      <vt:lpstr>Oppgave</vt:lpstr>
      <vt:lpstr>Oppgave: Løsning</vt:lpstr>
      <vt:lpstr>Lagre datasettet</vt:lpstr>
      <vt:lpstr>Kursets datasett</vt:lpstr>
      <vt:lpstr>Kursets datasett</vt:lpstr>
      <vt:lpstr>Kursets datasett</vt:lpstr>
      <vt:lpstr>Åpne et eksisterende datasett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Åpne Excel-filer i SPSS</vt:lpstr>
      <vt:lpstr>Åpne Excel-filer i SPSS</vt:lpstr>
      <vt:lpstr>Åpne Excel-filer i SPSS</vt:lpstr>
      <vt:lpstr>Åpne Excel-filer i SPSS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62</cp:revision>
  <dcterms:created xsi:type="dcterms:W3CDTF">2015-04-20T08:36:47Z</dcterms:created>
  <dcterms:modified xsi:type="dcterms:W3CDTF">2015-11-26T13:38:17Z</dcterms:modified>
</cp:coreProperties>
</file>