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ABDE29-9988-4182-8670-A7E16AD705C8}" type="datetimeFigureOut">
              <a:rPr lang="nb-NO" altLang="nb-NO"/>
              <a:pPr/>
              <a:t>05.12.2014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7ED1B5-0B18-4C5F-8122-2755CEB1257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400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49DEF3D-FB88-4D37-B501-90DA38846E03}" type="slidenum">
              <a:rPr lang="nb-NO" altLang="nb-NO" sz="1200"/>
              <a:pPr/>
              <a:t>2</a:t>
            </a:fld>
            <a:endParaRPr lang="nb-NO" alt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75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61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6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1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8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97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53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4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86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35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xfrm>
            <a:off x="1295400" y="2276475"/>
            <a:ext cx="6934200" cy="1008063"/>
          </a:xfrm>
        </p:spPr>
        <p:txBody>
          <a:bodyPr/>
          <a:lstStyle/>
          <a:p>
            <a:pPr eaLnBrk="1" hangingPunct="1"/>
            <a:r>
              <a:rPr lang="nb-NO" altLang="nb-NO" smtClean="0"/>
              <a:t>Herbarieseminar Kongsvoll, 2. sep.</a:t>
            </a:r>
            <a:br>
              <a:rPr lang="nb-NO" altLang="nb-NO" smtClean="0"/>
            </a:br>
            <a:endParaRPr lang="nb-NO" altLang="nb-NO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3429000"/>
            <a:ext cx="7315200" cy="1371600"/>
          </a:xfrm>
        </p:spPr>
        <p:txBody>
          <a:bodyPr/>
          <a:lstStyle/>
          <a:p>
            <a:pPr eaLnBrk="1" hangingPunct="1"/>
            <a:r>
              <a:rPr lang="nn-NO" altLang="nb-NO" smtClean="0">
                <a:latin typeface="Arial" charset="0"/>
                <a:cs typeface="Arial" charset="0"/>
              </a:rPr>
              <a:t>Å engasjera andre</a:t>
            </a:r>
          </a:p>
          <a:p>
            <a:pPr eaLnBrk="1" hangingPunct="1"/>
            <a:endParaRPr lang="nn-NO" altLang="nb-NO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nn-NO" altLang="nb-NO" sz="2000" smtClean="0">
                <a:latin typeface="Arial" charset="0"/>
                <a:cs typeface="Arial" charset="0"/>
              </a:rPr>
              <a:t>Torstein Helleve, Naturhistorisk museum</a:t>
            </a:r>
            <a:endParaRPr lang="nb-NO" altLang="nb-NO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08050"/>
            <a:ext cx="5842000" cy="5043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192837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64436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3145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9738"/>
            <a:ext cx="5719763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7" y="4437112"/>
            <a:ext cx="7620000" cy="1397000"/>
          </a:xfrm>
          <a:prstGeom prst="rect">
            <a:avLst/>
          </a:prstGeom>
          <a:effectLst>
            <a:glow rad="228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402637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402637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90600" y="1773238"/>
            <a:ext cx="7696200" cy="4322762"/>
          </a:xfrm>
        </p:spPr>
        <p:txBody>
          <a:bodyPr/>
          <a:lstStyle/>
          <a:p>
            <a:r>
              <a:rPr lang="nb-NO" altLang="nb-NO" smtClean="0"/>
              <a:t>Personifisering</a:t>
            </a:r>
            <a:br>
              <a:rPr lang="nb-NO" altLang="nb-NO" smtClean="0"/>
            </a:br>
            <a:endParaRPr lang="nb-NO" altLang="nb-NO" smtClean="0"/>
          </a:p>
          <a:p>
            <a:r>
              <a:rPr lang="nb-NO" altLang="nb-NO" smtClean="0"/>
              <a:t>Premiering</a:t>
            </a:r>
          </a:p>
          <a:p>
            <a:pPr lvl="1"/>
            <a:r>
              <a:rPr lang="nb-NO" altLang="nb-NO" smtClean="0"/>
              <a:t>I konkurranse med andre</a:t>
            </a:r>
          </a:p>
          <a:p>
            <a:pPr lvl="1"/>
            <a:r>
              <a:rPr lang="nb-NO" altLang="nb-NO" smtClean="0"/>
              <a:t>I konkurranse med seg sjølv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02798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ヒラギノ角ゴ Pro W3</vt:lpstr>
      <vt:lpstr>Calibri</vt:lpstr>
      <vt:lpstr>Blank Presentation</vt:lpstr>
      <vt:lpstr>Herbarieseminar Kongsvoll, 2. sep.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Eirik Rindal</cp:lastModifiedBy>
  <cp:revision>21</cp:revision>
  <dcterms:created xsi:type="dcterms:W3CDTF">2010-03-17T10:59:25Z</dcterms:created>
  <dcterms:modified xsi:type="dcterms:W3CDTF">2014-12-05T07:51:42Z</dcterms:modified>
</cp:coreProperties>
</file>