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336" r:id="rId4"/>
    <p:sldId id="337" r:id="rId5"/>
    <p:sldId id="338" r:id="rId6"/>
    <p:sldId id="296" r:id="rId7"/>
    <p:sldId id="33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95" d="100"/>
          <a:sy n="95" d="100"/>
        </p:scale>
        <p:origin x="2664" y="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13577-1D8D-4141-A783-DA6F8C1DB139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A9D23-6CA6-7E4F-9523-B98D32BE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0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6181-1A7B-DB4F-8A7C-DD84D0F5E8A2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E74D-BDF9-EE4C-BAF3-B7CF0B73B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2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6181-1A7B-DB4F-8A7C-DD84D0F5E8A2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E74D-BDF9-EE4C-BAF3-B7CF0B73B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4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6181-1A7B-DB4F-8A7C-DD84D0F5E8A2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E74D-BDF9-EE4C-BAF3-B7CF0B73B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6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6181-1A7B-DB4F-8A7C-DD84D0F5E8A2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E74D-BDF9-EE4C-BAF3-B7CF0B73B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5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6181-1A7B-DB4F-8A7C-DD84D0F5E8A2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E74D-BDF9-EE4C-BAF3-B7CF0B73B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7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6181-1A7B-DB4F-8A7C-DD84D0F5E8A2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E74D-BDF9-EE4C-BAF3-B7CF0B73B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6181-1A7B-DB4F-8A7C-DD84D0F5E8A2}" type="datetimeFigureOut">
              <a:rPr lang="en-US" smtClean="0"/>
              <a:t>4/19/16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E74D-BDF9-EE4C-BAF3-B7CF0B73B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2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6181-1A7B-DB4F-8A7C-DD84D0F5E8A2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E74D-BDF9-EE4C-BAF3-B7CF0B73B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8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6181-1A7B-DB4F-8A7C-DD84D0F5E8A2}" type="datetimeFigureOut">
              <a:rPr lang="en-US" smtClean="0"/>
              <a:t>4/19/16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E74D-BDF9-EE4C-BAF3-B7CF0B73B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1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6181-1A7B-DB4F-8A7C-DD84D0F5E8A2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E74D-BDF9-EE4C-BAF3-B7CF0B73B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7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6181-1A7B-DB4F-8A7C-DD84D0F5E8A2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E74D-BDF9-EE4C-BAF3-B7CF0B73B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1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76181-1A7B-DB4F-8A7C-DD84D0F5E8A2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DE74D-BDF9-EE4C-BAF3-B7CF0B73B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1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RNA-</a:t>
            </a:r>
            <a:r>
              <a:rPr lang="en-US" dirty="0" err="1" smtClean="0">
                <a:solidFill>
                  <a:srgbClr val="0000FF"/>
                </a:solidFill>
              </a:rPr>
              <a:t>seq</a:t>
            </a:r>
            <a:r>
              <a:rPr lang="en-US" dirty="0" smtClean="0">
                <a:solidFill>
                  <a:srgbClr val="0000FF"/>
                </a:solidFill>
              </a:rPr>
              <a:t> pipeline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MBV3070</a:t>
            </a:r>
          </a:p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April, 2016</a:t>
            </a:r>
          </a:p>
          <a:p>
            <a:r>
              <a:rPr lang="en-US" dirty="0" smtClean="0"/>
              <a:t>Ståle Nygård </a:t>
            </a:r>
          </a:p>
          <a:p>
            <a:r>
              <a:rPr lang="en-US" dirty="0" smtClean="0"/>
              <a:t>Bioinformatics core facility, OUS/UiO</a:t>
            </a:r>
          </a:p>
          <a:p>
            <a:r>
              <a:rPr lang="en-US" dirty="0" err="1" smtClean="0"/>
              <a:t>staaln@ifi.uio.no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Gene expression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043" y="1417638"/>
            <a:ext cx="623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 expression is the process by  which information from a gene is used in the synthesis of a functional gene product.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7235" r="-17235"/>
          <a:stretch>
            <a:fillRect/>
          </a:stretch>
        </p:blipFill>
        <p:spPr>
          <a:xfrm>
            <a:off x="457200" y="221974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1587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RNA </a:t>
            </a:r>
            <a:r>
              <a:rPr lang="en-US" dirty="0" smtClean="0">
                <a:solidFill>
                  <a:srgbClr val="0000FF"/>
                </a:solidFill>
              </a:rPr>
              <a:t>sequencing (technology)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27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RNA </a:t>
            </a:r>
            <a:r>
              <a:rPr lang="en-US" dirty="0" smtClean="0">
                <a:solidFill>
                  <a:srgbClr val="0000FF"/>
                </a:solidFill>
              </a:rPr>
              <a:t>sequencing (technology)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284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ELIXIR Galaxy RNA-</a:t>
            </a:r>
            <a:r>
              <a:rPr lang="en-US" dirty="0" err="1" smtClean="0">
                <a:solidFill>
                  <a:srgbClr val="0000FF"/>
                </a:solidFill>
              </a:rPr>
              <a:t>seq</a:t>
            </a:r>
            <a:r>
              <a:rPr lang="en-US" dirty="0" smtClean="0">
                <a:solidFill>
                  <a:srgbClr val="0000FF"/>
                </a:solidFill>
              </a:rPr>
              <a:t> pipeline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692" y="1828800"/>
            <a:ext cx="6322308" cy="425702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8259" y="1828800"/>
            <a:ext cx="3254188" cy="4525963"/>
          </a:xfrm>
        </p:spPr>
        <p:txBody>
          <a:bodyPr/>
          <a:lstStyle/>
          <a:p>
            <a:r>
              <a:rPr lang="en-US" sz="2400" dirty="0" smtClean="0"/>
              <a:t>At galaxy-</a:t>
            </a:r>
            <a:r>
              <a:rPr lang="en-US" sz="2400" dirty="0" err="1" smtClean="0"/>
              <a:t>ntnu.bioinfo.no</a:t>
            </a:r>
            <a:endParaRPr lang="en-US" sz="2400" dirty="0" smtClean="0"/>
          </a:p>
          <a:p>
            <a:r>
              <a:rPr lang="en-US" sz="2400" dirty="0" smtClean="0"/>
              <a:t>Pipeline</a:t>
            </a:r>
          </a:p>
          <a:p>
            <a:pPr lvl="1"/>
            <a:r>
              <a:rPr lang="en-US" sz="2400" dirty="0" smtClean="0"/>
              <a:t>Tophat2 (alignment)</a:t>
            </a:r>
          </a:p>
          <a:p>
            <a:pPr lvl="1"/>
            <a:r>
              <a:rPr lang="en-US" sz="2400" dirty="0" err="1" smtClean="0"/>
              <a:t>FeatureCounts</a:t>
            </a:r>
            <a:endParaRPr lang="en-US" sz="2400" dirty="0" smtClean="0"/>
          </a:p>
          <a:p>
            <a:pPr lvl="1"/>
            <a:r>
              <a:rPr lang="en-US" sz="2400" dirty="0" err="1" smtClean="0"/>
              <a:t>DESeq</a:t>
            </a:r>
            <a:r>
              <a:rPr lang="en-US" sz="2400" dirty="0" smtClean="0"/>
              <a:t> (differential expression)</a:t>
            </a:r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6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DESeq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bulids</a:t>
            </a:r>
            <a:r>
              <a:rPr lang="en-US" dirty="0" smtClean="0">
                <a:solidFill>
                  <a:srgbClr val="0000FF"/>
                </a:solidFill>
              </a:rPr>
              <a:t> on negative </a:t>
            </a:r>
            <a:r>
              <a:rPr lang="en-US" dirty="0" smtClean="0">
                <a:solidFill>
                  <a:srgbClr val="0000FF"/>
                </a:solidFill>
              </a:rPr>
              <a:t>binomial distribution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3" name="Content Placeholder 12" descr="dist-plo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1" r="-13641"/>
          <a:stretch>
            <a:fillRect/>
          </a:stretch>
        </p:blipFill>
        <p:spPr>
          <a:xfrm>
            <a:off x="-165100" y="1600200"/>
            <a:ext cx="9105900" cy="5156200"/>
          </a:xfrm>
        </p:spPr>
      </p:pic>
    </p:spTree>
    <p:extLst>
      <p:ext uri="{BB962C8B-B14F-4D97-AF65-F5344CB8AC3E}">
        <p14:creationId xmlns:p14="http://schemas.microsoft.com/office/powerpoint/2010/main" val="296328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Estimating dispersion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1417638"/>
            <a:ext cx="57785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25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3343</TotalTime>
  <Words>74</Words>
  <Application>Microsoft Macintosh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RNA-seq pipeline</vt:lpstr>
      <vt:lpstr>Gene expression</vt:lpstr>
      <vt:lpstr>RNA sequencing (technology)</vt:lpstr>
      <vt:lpstr>RNA sequencing (technology)</vt:lpstr>
      <vt:lpstr>ELIXIR Galaxy RNA-seq pipeline</vt:lpstr>
      <vt:lpstr>DESeq bulids on negative binomial distribution</vt:lpstr>
      <vt:lpstr>Estimating dispersion</vt:lpstr>
    </vt:vector>
  </TitlesOfParts>
  <Company>Universitetet i Oslo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Microarray data analysis</dc:title>
  <dc:creator>Bruker ved UiO</dc:creator>
  <cp:lastModifiedBy>Microsoft Office User</cp:lastModifiedBy>
  <cp:revision>57</cp:revision>
  <cp:lastPrinted>2016-04-19T21:26:41Z</cp:lastPrinted>
  <dcterms:created xsi:type="dcterms:W3CDTF">2012-11-25T16:40:38Z</dcterms:created>
  <dcterms:modified xsi:type="dcterms:W3CDTF">2016-04-20T09:32:26Z</dcterms:modified>
</cp:coreProperties>
</file>