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>
        <p:scale>
          <a:sx n="85" d="100"/>
          <a:sy n="85" d="100"/>
        </p:scale>
        <p:origin x="-7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A4024-6931-4935-9738-678439955E87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86FB3-4780-4231-8FFB-34B78536E1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712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93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75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62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4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112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749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85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09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07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17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8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2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69F3-E654-4E28-9122-6CEDB3F0E10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8A29-9DCB-4AD5-9BDC-C779FEF39CB1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8" descr="gronn_nh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09400" y="1916832"/>
            <a:ext cx="48260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Naturhistorisk-museum Grafisk profil\UiO_NHM_A.png"/>
          <p:cNvPicPr>
            <a:picLocks noChangeAspect="1" noChangeArrowheads="1"/>
          </p:cNvPicPr>
          <p:nvPr/>
        </p:nvPicPr>
        <p:blipFill>
          <a:blip r:embed="rId14" cstate="print"/>
          <a:srcRect r="-266" b="84151"/>
          <a:stretch>
            <a:fillRect/>
          </a:stretch>
        </p:blipFill>
        <p:spPr bwMode="auto">
          <a:xfrm>
            <a:off x="623393" y="6381329"/>
            <a:ext cx="4416489" cy="23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60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sit-drift@usit.uio.no" TargetMode="External"/><Relationship Id="rId2" Type="http://schemas.openxmlformats.org/officeDocument/2006/relationships/hyperlink" Target="https://wiki.uio.no/usit/musit/index.php/Brukerveiled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7E94E-0BCF-4B32-9C3C-EA18A1049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dirty="0"/>
              <a:t>Planen fremover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A911F6-462E-4DDA-A167-CDF6C3D5F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18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DFE0C-E5F1-4D5E-A94C-C14C0BF0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bestemmer?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E16F5-32B2-4D05-BB08-FD62150D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Overordnet nivå:</a:t>
            </a:r>
          </a:p>
          <a:p>
            <a:pPr lvl="1"/>
            <a:r>
              <a:rPr lang="nb-NO" dirty="0"/>
              <a:t>Felles Koordineringsgruppe -&gt; prioriterer moduler</a:t>
            </a:r>
          </a:p>
          <a:p>
            <a:pPr lvl="1"/>
            <a:endParaRPr lang="nb-NO" dirty="0"/>
          </a:p>
          <a:p>
            <a:r>
              <a:rPr lang="nb-NO" dirty="0"/>
              <a:t>Innhold i moduler</a:t>
            </a:r>
          </a:p>
          <a:p>
            <a:pPr lvl="1"/>
            <a:r>
              <a:rPr lang="nb-NO" dirty="0"/>
              <a:t>Referansegruppene</a:t>
            </a:r>
          </a:p>
          <a:p>
            <a:endParaRPr lang="nb-NO" dirty="0"/>
          </a:p>
          <a:p>
            <a:r>
              <a:rPr lang="nb-NO" dirty="0" err="1"/>
              <a:t>Programmeringsdetajler</a:t>
            </a:r>
            <a:r>
              <a:rPr lang="nb-NO" dirty="0"/>
              <a:t> og utviklingsrekkefølge</a:t>
            </a:r>
          </a:p>
          <a:p>
            <a:pPr lvl="1"/>
            <a:r>
              <a:rPr lang="nb-NO" dirty="0"/>
              <a:t>Produkteier &amp; </a:t>
            </a:r>
            <a:r>
              <a:rPr lang="nb-NO" dirty="0" err="1"/>
              <a:t>Scrum</a:t>
            </a:r>
            <a:r>
              <a:rPr lang="nb-NO" dirty="0"/>
              <a:t> master &amp; Dagligleder MUSIT (og </a:t>
            </a:r>
            <a:r>
              <a:rPr lang="nb-NO" dirty="0" err="1"/>
              <a:t>evnt</a:t>
            </a:r>
            <a:r>
              <a:rPr lang="nb-NO" dirty="0"/>
              <a:t>. Prosjektleder)</a:t>
            </a:r>
          </a:p>
        </p:txBody>
      </p:sp>
    </p:spTree>
    <p:extLst>
      <p:ext uri="{BB962C8B-B14F-4D97-AF65-F5344CB8AC3E}">
        <p14:creationId xmlns:p14="http://schemas.microsoft.com/office/powerpoint/2010/main" val="293527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Ellipse 73">
            <a:extLst>
              <a:ext uri="{FF2B5EF4-FFF2-40B4-BE49-F238E27FC236}">
                <a16:creationId xmlns:a16="http://schemas.microsoft.com/office/drawing/2014/main" xmlns="" id="{D0CF1AF2-FA28-4560-82C7-C780014F68FF}"/>
              </a:ext>
            </a:extLst>
          </p:cNvPr>
          <p:cNvSpPr/>
          <p:nvPr/>
        </p:nvSpPr>
        <p:spPr>
          <a:xfrm>
            <a:off x="8639710" y="4553102"/>
            <a:ext cx="1571090" cy="4894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Ellipse 73"/>
          <p:cNvSpPr/>
          <p:nvPr/>
        </p:nvSpPr>
        <p:spPr>
          <a:xfrm>
            <a:off x="5790908" y="4653137"/>
            <a:ext cx="1385212" cy="4894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Ellipse 2"/>
          <p:cNvSpPr/>
          <p:nvPr/>
        </p:nvSpPr>
        <p:spPr>
          <a:xfrm>
            <a:off x="8987692" y="3863316"/>
            <a:ext cx="1363997" cy="5393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Ellipse 73"/>
          <p:cNvSpPr/>
          <p:nvPr/>
        </p:nvSpPr>
        <p:spPr>
          <a:xfrm>
            <a:off x="8485350" y="2579506"/>
            <a:ext cx="1571090" cy="4894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1" name="Ellipse 2"/>
          <p:cNvSpPr/>
          <p:nvPr/>
        </p:nvSpPr>
        <p:spPr>
          <a:xfrm>
            <a:off x="7320166" y="5378036"/>
            <a:ext cx="1440131" cy="42722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Ellipse 2"/>
          <p:cNvSpPr/>
          <p:nvPr/>
        </p:nvSpPr>
        <p:spPr>
          <a:xfrm>
            <a:off x="3575721" y="3882096"/>
            <a:ext cx="1436005" cy="6270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Ellipse 73"/>
          <p:cNvSpPr/>
          <p:nvPr/>
        </p:nvSpPr>
        <p:spPr>
          <a:xfrm>
            <a:off x="3588806" y="5459826"/>
            <a:ext cx="1571090" cy="4894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Ellipse 73"/>
          <p:cNvSpPr/>
          <p:nvPr/>
        </p:nvSpPr>
        <p:spPr>
          <a:xfrm>
            <a:off x="6685150" y="2939546"/>
            <a:ext cx="1571090" cy="4894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Ellipse 73"/>
          <p:cNvSpPr/>
          <p:nvPr/>
        </p:nvSpPr>
        <p:spPr>
          <a:xfrm>
            <a:off x="6181094" y="2420889"/>
            <a:ext cx="1571090" cy="4894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nb-NO" dirty="0"/>
              <a:t>Overordnet konseptmodell MUSIT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7B34-35CA-41C2-942C-0AABCD4B6872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639616" y="935254"/>
            <a:ext cx="7712072" cy="4911333"/>
            <a:chOff x="1314852" y="327729"/>
            <a:chExt cx="7254039" cy="5367046"/>
          </a:xfrm>
        </p:grpSpPr>
        <p:sp>
          <p:nvSpPr>
            <p:cNvPr id="10" name="Oval 9"/>
            <p:cNvSpPr/>
            <p:nvPr/>
          </p:nvSpPr>
          <p:spPr>
            <a:xfrm>
              <a:off x="3562867" y="3060576"/>
              <a:ext cx="1080120" cy="36004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Systemet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859011" y="2010366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Sikkerhet og </a:t>
              </a:r>
              <a:r>
                <a:rPr lang="nb-NO" sz="75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tilgangsadm</a:t>
              </a:r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435075" y="3296654"/>
              <a:ext cx="1152128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Bruk og bevaring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372703" y="3635121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Konservering/preservering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150772" y="4368685"/>
              <a:ext cx="1152128" cy="36004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Magasin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829774" y="5231085"/>
              <a:ext cx="1152128" cy="36004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Lån (inn/ut)</a:t>
              </a:r>
            </a:p>
          </p:txBody>
        </p:sp>
        <p:cxnSp>
          <p:nvCxnSpPr>
            <p:cNvPr id="19" name="Straight Connector 18"/>
            <p:cNvCxnSpPr>
              <a:stCxn id="12" idx="5"/>
              <a:endCxn id="14" idx="1"/>
            </p:cNvCxnSpPr>
            <p:nvPr/>
          </p:nvCxnSpPr>
          <p:spPr>
            <a:xfrm>
              <a:off x="6418477" y="3603967"/>
              <a:ext cx="1122952" cy="838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  <a:endCxn id="15" idx="2"/>
            </p:cNvCxnSpPr>
            <p:nvPr/>
          </p:nvCxnSpPr>
          <p:spPr>
            <a:xfrm>
              <a:off x="6233544" y="3656694"/>
              <a:ext cx="917228" cy="8920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4"/>
              <a:endCxn id="16" idx="1"/>
            </p:cNvCxnSpPr>
            <p:nvPr/>
          </p:nvCxnSpPr>
          <p:spPr>
            <a:xfrm flipH="1">
              <a:off x="5998499" y="3656695"/>
              <a:ext cx="12640" cy="1627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564566" y="3810332"/>
              <a:ext cx="1152128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Data-uthenting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7032014" y="2232484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Analyse</a:t>
              </a:r>
            </a:p>
          </p:txBody>
        </p:sp>
        <p:cxnSp>
          <p:nvCxnSpPr>
            <p:cNvPr id="26" name="Straight Connector 25"/>
            <p:cNvCxnSpPr>
              <a:stCxn id="12" idx="0"/>
              <a:endCxn id="25" idx="3"/>
            </p:cNvCxnSpPr>
            <p:nvPr/>
          </p:nvCxnSpPr>
          <p:spPr>
            <a:xfrm flipV="1">
              <a:off x="6011139" y="2539797"/>
              <a:ext cx="1189600" cy="7568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4383877" y="4451790"/>
              <a:ext cx="1152128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Statistikk og rapportering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2409759" y="5334734"/>
              <a:ext cx="1152128" cy="3600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Etiketter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5233110" y="2606429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Personmodul</a:t>
              </a:r>
            </a:p>
          </p:txBody>
        </p:sp>
        <p:cxnSp>
          <p:nvCxnSpPr>
            <p:cNvPr id="31" name="Straight Connector 30"/>
            <p:cNvCxnSpPr>
              <a:stCxn id="10" idx="5"/>
              <a:endCxn id="12" idx="2"/>
            </p:cNvCxnSpPr>
            <p:nvPr/>
          </p:nvCxnSpPr>
          <p:spPr>
            <a:xfrm>
              <a:off x="4484807" y="3367889"/>
              <a:ext cx="950268" cy="1087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0" idx="6"/>
              <a:endCxn id="30" idx="3"/>
            </p:cNvCxnSpPr>
            <p:nvPr/>
          </p:nvCxnSpPr>
          <p:spPr>
            <a:xfrm flipV="1">
              <a:off x="4642987" y="2913742"/>
              <a:ext cx="758848" cy="326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0" idx="7"/>
              <a:endCxn id="11" idx="4"/>
            </p:cNvCxnSpPr>
            <p:nvPr/>
          </p:nvCxnSpPr>
          <p:spPr>
            <a:xfrm flipV="1">
              <a:off x="4484807" y="2370406"/>
              <a:ext cx="950268" cy="7428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24" idx="1"/>
            </p:cNvCxnSpPr>
            <p:nvPr/>
          </p:nvCxnSpPr>
          <p:spPr>
            <a:xfrm>
              <a:off x="4377647" y="3394583"/>
              <a:ext cx="355644" cy="4684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0" idx="4"/>
              <a:endCxn id="61" idx="0"/>
            </p:cNvCxnSpPr>
            <p:nvPr/>
          </p:nvCxnSpPr>
          <p:spPr>
            <a:xfrm>
              <a:off x="4102927" y="3420616"/>
              <a:ext cx="213140" cy="1696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" idx="4"/>
              <a:endCxn id="79" idx="7"/>
            </p:cNvCxnSpPr>
            <p:nvPr/>
          </p:nvCxnSpPr>
          <p:spPr>
            <a:xfrm flipH="1">
              <a:off x="3469032" y="3420616"/>
              <a:ext cx="633896" cy="19298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01583" y="1404392"/>
              <a:ext cx="1320853" cy="36004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Dokumentasjon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3166823" y="1823752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Prosjekt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1532241" y="1224371"/>
              <a:ext cx="1382554" cy="4303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Aksesjon (mottak)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2309761" y="3692634"/>
              <a:ext cx="1152128" cy="3600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Reg. av </a:t>
              </a:r>
              <a:r>
                <a:rPr lang="nb-NO" sz="75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objektdata</a:t>
              </a:r>
              <a:endPara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314852" y="2966469"/>
              <a:ext cx="1451729" cy="45609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Reg. av objekt i felt</a:t>
              </a:r>
            </a:p>
          </p:txBody>
        </p:sp>
        <p:cxnSp>
          <p:nvCxnSpPr>
            <p:cNvPr id="42" name="Straight Connector 41"/>
            <p:cNvCxnSpPr>
              <a:endCxn id="37" idx="4"/>
            </p:cNvCxnSpPr>
            <p:nvPr/>
          </p:nvCxnSpPr>
          <p:spPr>
            <a:xfrm flipV="1">
              <a:off x="4324649" y="1764432"/>
              <a:ext cx="137361" cy="12961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0" idx="0"/>
              <a:endCxn id="38" idx="4"/>
            </p:cNvCxnSpPr>
            <p:nvPr/>
          </p:nvCxnSpPr>
          <p:spPr>
            <a:xfrm flipH="1" flipV="1">
              <a:off x="3742887" y="2183792"/>
              <a:ext cx="360040" cy="8767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626764" y="1620418"/>
              <a:ext cx="1271434" cy="1440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0" idx="2"/>
              <a:endCxn id="41" idx="6"/>
            </p:cNvCxnSpPr>
            <p:nvPr/>
          </p:nvCxnSpPr>
          <p:spPr>
            <a:xfrm flipH="1" flipV="1">
              <a:off x="2766581" y="3194516"/>
              <a:ext cx="796286" cy="46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0" idx="3"/>
              <a:endCxn id="40" idx="7"/>
            </p:cNvCxnSpPr>
            <p:nvPr/>
          </p:nvCxnSpPr>
          <p:spPr>
            <a:xfrm flipH="1">
              <a:off x="3293164" y="3367889"/>
              <a:ext cx="427883" cy="3774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418478" y="1598944"/>
              <a:ext cx="1152128" cy="3600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Lokal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6385238" y="1044351"/>
              <a:ext cx="1152128" cy="3600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FEIDE</a:t>
              </a:r>
            </a:p>
          </p:txBody>
        </p:sp>
        <p:cxnSp>
          <p:nvCxnSpPr>
            <p:cNvPr id="49" name="Straight Connector 48"/>
            <p:cNvCxnSpPr>
              <a:stCxn id="11" idx="7"/>
              <a:endCxn id="47" idx="2"/>
            </p:cNvCxnSpPr>
            <p:nvPr/>
          </p:nvCxnSpPr>
          <p:spPr>
            <a:xfrm flipV="1">
              <a:off x="5842414" y="1778964"/>
              <a:ext cx="576064" cy="2841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  <a:stCxn id="11" idx="0"/>
              <a:endCxn id="48" idx="3"/>
            </p:cNvCxnSpPr>
            <p:nvPr/>
          </p:nvCxnSpPr>
          <p:spPr>
            <a:xfrm flipV="1">
              <a:off x="5435075" y="1351665"/>
              <a:ext cx="1118888" cy="658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4922036" y="723831"/>
              <a:ext cx="1152128" cy="36004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GIS/Kart-arkiv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710895" y="327729"/>
              <a:ext cx="1429735" cy="5089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Dokument-arkiv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2914795" y="892673"/>
              <a:ext cx="1152128" cy="3600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Mediearkiv</a:t>
              </a:r>
            </a:p>
          </p:txBody>
        </p:sp>
        <p:cxnSp>
          <p:nvCxnSpPr>
            <p:cNvPr id="54" name="Straight Connector 53"/>
            <p:cNvCxnSpPr>
              <a:stCxn id="37" idx="7"/>
            </p:cNvCxnSpPr>
            <p:nvPr/>
          </p:nvCxnSpPr>
          <p:spPr>
            <a:xfrm flipV="1">
              <a:off x="4929002" y="1072693"/>
              <a:ext cx="362057" cy="3844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7" idx="0"/>
              <a:endCxn id="52" idx="4"/>
            </p:cNvCxnSpPr>
            <p:nvPr/>
          </p:nvCxnSpPr>
          <p:spPr>
            <a:xfrm flipH="1" flipV="1">
              <a:off x="4425763" y="836713"/>
              <a:ext cx="36247" cy="5676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7" idx="1"/>
              <a:endCxn id="53" idx="5"/>
            </p:cNvCxnSpPr>
            <p:nvPr/>
          </p:nvCxnSpPr>
          <p:spPr>
            <a:xfrm flipH="1" flipV="1">
              <a:off x="3898198" y="1199987"/>
              <a:ext cx="96819" cy="257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3710895" y="5116648"/>
              <a:ext cx="1210343" cy="3600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Avhending (</a:t>
              </a:r>
              <a:r>
                <a:rPr lang="nb-NO" sz="75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deaksesjon</a:t>
              </a:r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cxnSp>
          <p:nvCxnSpPr>
            <p:cNvPr id="62" name="Straight Connector 61"/>
            <p:cNvCxnSpPr>
              <a:endCxn id="28" idx="1"/>
            </p:cNvCxnSpPr>
            <p:nvPr/>
          </p:nvCxnSpPr>
          <p:spPr>
            <a:xfrm>
              <a:off x="4210939" y="3420616"/>
              <a:ext cx="341663" cy="10839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416763" y="2846193"/>
              <a:ext cx="1152128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Revisjon</a:t>
              </a:r>
            </a:p>
          </p:txBody>
        </p:sp>
        <p:cxnSp>
          <p:nvCxnSpPr>
            <p:cNvPr id="64" name="Straight Connector 63"/>
            <p:cNvCxnSpPr>
              <a:stCxn id="12" idx="7"/>
              <a:endCxn id="63" idx="2"/>
            </p:cNvCxnSpPr>
            <p:nvPr/>
          </p:nvCxnSpPr>
          <p:spPr>
            <a:xfrm flipV="1">
              <a:off x="6418477" y="3026213"/>
              <a:ext cx="998286" cy="3231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0" idx="4"/>
              <a:endCxn id="89" idx="6"/>
            </p:cNvCxnSpPr>
            <p:nvPr/>
          </p:nvCxnSpPr>
          <p:spPr>
            <a:xfrm flipH="1">
              <a:off x="1687491" y="4052674"/>
              <a:ext cx="1198334" cy="110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1" idx="4"/>
              <a:endCxn id="89" idx="7"/>
            </p:cNvCxnSpPr>
            <p:nvPr/>
          </p:nvCxnSpPr>
          <p:spPr>
            <a:xfrm flipH="1">
              <a:off x="1477017" y="3422563"/>
              <a:ext cx="563700" cy="5241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1532241" y="2121037"/>
              <a:ext cx="1478408" cy="47148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Reg. av innsamlingsdata</a:t>
              </a:r>
            </a:p>
          </p:txBody>
        </p:sp>
        <p:cxnSp>
          <p:nvCxnSpPr>
            <p:cNvPr id="69" name="Straight Connector 68"/>
            <p:cNvCxnSpPr>
              <a:stCxn id="68" idx="5"/>
              <a:endCxn id="10" idx="1"/>
            </p:cNvCxnSpPr>
            <p:nvPr/>
          </p:nvCxnSpPr>
          <p:spPr>
            <a:xfrm>
              <a:off x="2794141" y="2523477"/>
              <a:ext cx="926906" cy="589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2379423" y="4650093"/>
              <a:ext cx="1152128" cy="3600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7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Import (av nye data)</a:t>
              </a:r>
            </a:p>
          </p:txBody>
        </p:sp>
        <p:cxnSp>
          <p:nvCxnSpPr>
            <p:cNvPr id="71" name="Straight Connector 70"/>
            <p:cNvCxnSpPr>
              <a:endCxn id="70" idx="7"/>
            </p:cNvCxnSpPr>
            <p:nvPr/>
          </p:nvCxnSpPr>
          <p:spPr>
            <a:xfrm flipH="1">
              <a:off x="3362826" y="3385972"/>
              <a:ext cx="438757" cy="13168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Oval 88"/>
          <p:cNvSpPr/>
          <p:nvPr/>
        </p:nvSpPr>
        <p:spPr>
          <a:xfrm>
            <a:off x="1823468" y="3995517"/>
            <a:ext cx="1437206" cy="53189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Artsregister/</a:t>
            </a:r>
          </a:p>
          <a:p>
            <a:pPr algn="ctr"/>
            <a:r>
              <a:rPr lang="nb-NO" sz="7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klassifikasjonsreg</a:t>
            </a:r>
            <a:r>
              <a:rPr lang="nb-NO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90" name="Straight Connector 89"/>
          <p:cNvCxnSpPr>
            <a:stCxn id="70" idx="1"/>
            <a:endCxn id="89" idx="5"/>
          </p:cNvCxnSpPr>
          <p:nvPr/>
        </p:nvCxnSpPr>
        <p:spPr>
          <a:xfrm flipH="1" flipV="1">
            <a:off x="3050201" y="4449515"/>
            <a:ext cx="900585" cy="489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850248" y="6394358"/>
            <a:ext cx="233276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Utvikling/arbeid i gang 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1853738" y="6011996"/>
            <a:ext cx="23327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Referansegrupper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8349145" y="6228020"/>
            <a:ext cx="206410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Ferdig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3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ED24A-9482-412F-8487-A39714A3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moduler kommer?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B186CA-094E-4624-B1AE-5C58E3370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 og bevaring; Konservering</a:t>
            </a:r>
          </a:p>
          <a:p>
            <a:pPr lvl="1"/>
            <a:r>
              <a:rPr lang="nb-NO" dirty="0"/>
              <a:t>Frem mot jul?</a:t>
            </a:r>
          </a:p>
          <a:p>
            <a:r>
              <a:rPr lang="nb-NO" dirty="0"/>
              <a:t>Objekter (Hvem, hva, når (inkl. stratigrafi) og hvor)</a:t>
            </a:r>
          </a:p>
          <a:p>
            <a:pPr lvl="1"/>
            <a:r>
              <a:rPr lang="nb-NO" dirty="0"/>
              <a:t>Primo 2018?</a:t>
            </a:r>
          </a:p>
          <a:p>
            <a:r>
              <a:rPr lang="nb-NO" dirty="0"/>
              <a:t>Dokumentasjon, Foto/Media; GIS; Dokument</a:t>
            </a:r>
          </a:p>
          <a:p>
            <a:r>
              <a:rPr lang="nb-NO" dirty="0"/>
              <a:t>Lån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937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604D9-9A39-4FE8-8923-9497536AB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 Utfasing av gammel løsning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E96741-E423-496C-A32A-AEE74A449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Ønskelig å avvikle det «gamle» systemet så fort som mulig</a:t>
            </a:r>
          </a:p>
          <a:p>
            <a:pPr lvl="1"/>
            <a:r>
              <a:rPr lang="nb-NO" dirty="0"/>
              <a:t>Sikkerhet</a:t>
            </a:r>
          </a:p>
          <a:p>
            <a:pPr lvl="1"/>
            <a:r>
              <a:rPr lang="nb-NO" dirty="0"/>
              <a:t>Vedlikeholdskostnader</a:t>
            </a:r>
          </a:p>
          <a:p>
            <a:pPr lvl="1"/>
            <a:r>
              <a:rPr lang="nb-NO" dirty="0"/>
              <a:t>Komplekst </a:t>
            </a:r>
            <a:r>
              <a:rPr lang="nb-NO"/>
              <a:t>med flere </a:t>
            </a:r>
            <a:r>
              <a:rPr lang="nb-NO" dirty="0"/>
              <a:t>parallelle løsninger</a:t>
            </a:r>
          </a:p>
          <a:p>
            <a:r>
              <a:rPr lang="nb-NO" dirty="0"/>
              <a:t>Koordineringsgruppene har ansvaret å planlegge dette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795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A93A4-A8B3-4D9B-B716-05C96EDB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5B3022-D7AC-46BA-A3BF-C4223B8C4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Databasekoordinatorer</a:t>
            </a:r>
          </a:p>
          <a:p>
            <a:r>
              <a:rPr lang="nb-NO" dirty="0"/>
              <a:t>Selvstudium for den nye løsningen</a:t>
            </a:r>
          </a:p>
          <a:p>
            <a:pPr lvl="1"/>
            <a:r>
              <a:rPr lang="nb-NO" dirty="0">
                <a:hlinkClick r:id="rId2"/>
              </a:rPr>
              <a:t>https://wiki.uio.no/usit/musit/index.php/Brukerveiledning</a:t>
            </a:r>
            <a:endParaRPr lang="nb-NO" dirty="0"/>
          </a:p>
          <a:p>
            <a:pPr lvl="1"/>
            <a:endParaRPr lang="nb-NO" dirty="0"/>
          </a:p>
          <a:p>
            <a:r>
              <a:rPr lang="nb-NO" b="1" dirty="0"/>
              <a:t>Ikke</a:t>
            </a:r>
            <a:r>
              <a:rPr lang="nb-NO" dirty="0"/>
              <a:t> spør utviklerne direkte</a:t>
            </a:r>
          </a:p>
          <a:p>
            <a:r>
              <a:rPr lang="nb-NO" dirty="0"/>
              <a:t>RT-saker, send epost</a:t>
            </a:r>
          </a:p>
          <a:p>
            <a:pPr lvl="1"/>
            <a:r>
              <a:rPr lang="nb-NO" dirty="0">
                <a:hlinkClick r:id="rId3"/>
              </a:rPr>
              <a:t>musit-drift@usit.uio</a:t>
            </a:r>
            <a:r>
              <a:rPr lang="nb-NO">
                <a:hlinkClick r:id="rId3"/>
              </a:rPr>
              <a:t>.no</a:t>
            </a:r>
            <a:endParaRPr lang="nb-NO"/>
          </a:p>
          <a:p>
            <a:pPr lvl="1"/>
            <a:endParaRPr lang="nb-NO" dirty="0"/>
          </a:p>
          <a:p>
            <a:pPr lvl="1"/>
            <a:r>
              <a:rPr lang="nb-NO" dirty="0"/>
              <a:t>Disse vil bli behandlet av Susan M.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3851838"/>
      </p:ext>
    </p:extLst>
  </p:cSld>
  <p:clrMapOvr>
    <a:masterClrMapping/>
  </p:clrMapOvr>
</p:sld>
</file>

<file path=ppt/theme/theme1.xml><?xml version="1.0" encoding="utf-8"?>
<a:theme xmlns:a="http://schemas.openxmlformats.org/drawingml/2006/main" name="nh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hm" id="{E6E8E7FD-A4B5-4DD8-8120-A2C83B5082B1}" vid="{DE227E91-F707-41F4-AD7C-9374105045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nhm</Template>
  <TotalTime>37</TotalTime>
  <Words>200</Words>
  <Application>Microsoft Office PowerPoint</Application>
  <PresentationFormat>Custom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nhm</vt:lpstr>
      <vt:lpstr>Planen fremover</vt:lpstr>
      <vt:lpstr>Hvem bestemmer?</vt:lpstr>
      <vt:lpstr>Overordnet konseptmodell MUSIT</vt:lpstr>
      <vt:lpstr>Hvilke moduler kommer?</vt:lpstr>
      <vt:lpstr> Utfasing av gammel løsning </vt:lpstr>
      <vt:lpstr>Hjelp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fremover</dc:title>
  <dc:creator>Eirik Rindal</dc:creator>
  <cp:lastModifiedBy>Susan Matland</cp:lastModifiedBy>
  <cp:revision>8</cp:revision>
  <dcterms:created xsi:type="dcterms:W3CDTF">2017-10-19T11:01:04Z</dcterms:created>
  <dcterms:modified xsi:type="dcterms:W3CDTF">2017-12-29T12:16:11Z</dcterms:modified>
</cp:coreProperties>
</file>