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25"/>
  </p:notesMasterIdLst>
  <p:handoutMasterIdLst>
    <p:handoutMasterId r:id="rId26"/>
  </p:handoutMasterIdLst>
  <p:sldIdLst>
    <p:sldId id="256" r:id="rId8"/>
    <p:sldId id="257" r:id="rId9"/>
    <p:sldId id="288" r:id="rId10"/>
    <p:sldId id="265" r:id="rId11"/>
    <p:sldId id="260" r:id="rId12"/>
    <p:sldId id="258" r:id="rId13"/>
    <p:sldId id="259" r:id="rId14"/>
    <p:sldId id="277" r:id="rId15"/>
    <p:sldId id="270" r:id="rId16"/>
    <p:sldId id="278" r:id="rId17"/>
    <p:sldId id="283" r:id="rId18"/>
    <p:sldId id="287" r:id="rId19"/>
    <p:sldId id="285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atland" initials="SM" lastIdx="3" clrIdx="0">
    <p:extLst>
      <p:ext uri="{19B8F6BF-5375-455C-9EA6-DF929625EA0E}">
        <p15:presenceInfo xmlns:p15="http://schemas.microsoft.com/office/powerpoint/2012/main" userId="S::susanm@uio.no::40405ea6-92db-45de-a86e-417ae5dc1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AD9FC-25F7-4AE1-9D95-6DF0F22668F1}" v="4" dt="2020-04-29T09:29:39.294"/>
    <p1510:client id="{7C42DC84-C732-4B4D-8183-03C457CBC5BF}" v="1" dt="2020-04-29T19:15:37.323"/>
    <p1510:client id="{8E414E6F-09AC-437F-820E-71A543255292}" v="146" dt="2020-04-30T08:38:26.879"/>
    <p1510:client id="{A8B367D0-F545-41FF-B9FF-798A36BDAFA5}" v="146" dt="2020-04-30T08:43:21.753"/>
    <p1510:client id="{F38DA40B-7063-342E-F14D-EF1EA83D20B4}" v="3" dt="2020-04-29T17:08:58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Matland" userId="S::susanm@uio.no::40405ea6-92db-45de-a86e-417ae5dc1c60" providerId="AD" clId="Web-{B6C8E97F-BE2F-4678-8728-F4CDEB279506}"/>
    <pc:docChg chg="modSld">
      <pc:chgData name="Susan Matland" userId="S::susanm@uio.no::40405ea6-92db-45de-a86e-417ae5dc1c60" providerId="AD" clId="Web-{B6C8E97F-BE2F-4678-8728-F4CDEB279506}" dt="2020-04-28T09:20:38.344" v="1899" actId="20577"/>
      <pc:docMkLst>
        <pc:docMk/>
      </pc:docMkLst>
      <pc:sldChg chg="modSp">
        <pc:chgData name="Susan Matland" userId="S::susanm@uio.no::40405ea6-92db-45de-a86e-417ae5dc1c60" providerId="AD" clId="Web-{B6C8E97F-BE2F-4678-8728-F4CDEB279506}" dt="2020-04-28T08:26:15.310" v="4" actId="20577"/>
        <pc:sldMkLst>
          <pc:docMk/>
          <pc:sldMk cId="2591964343" sldId="258"/>
        </pc:sldMkLst>
        <pc:spChg chg="mod">
          <ac:chgData name="Susan Matland" userId="S::susanm@uio.no::40405ea6-92db-45de-a86e-417ae5dc1c60" providerId="AD" clId="Web-{B6C8E97F-BE2F-4678-8728-F4CDEB279506}" dt="2020-04-28T08:26:15.310" v="4" actId="20577"/>
          <ac:spMkLst>
            <pc:docMk/>
            <pc:sldMk cId="2591964343" sldId="258"/>
            <ac:spMk id="3" creationId="{570A5B17-F5C4-4320-A1A3-7E3AB1A5CDDC}"/>
          </ac:spMkLst>
        </pc:spChg>
      </pc:sldChg>
      <pc:sldChg chg="modSp addCm delCm">
        <pc:chgData name="Susan Matland" userId="S::susanm@uio.no::40405ea6-92db-45de-a86e-417ae5dc1c60" providerId="AD" clId="Web-{B6C8E97F-BE2F-4678-8728-F4CDEB279506}" dt="2020-04-28T08:49:17.059" v="562" actId="20577"/>
        <pc:sldMkLst>
          <pc:docMk/>
          <pc:sldMk cId="2469247637" sldId="259"/>
        </pc:sldMkLst>
        <pc:spChg chg="mod">
          <ac:chgData name="Susan Matland" userId="S::susanm@uio.no::40405ea6-92db-45de-a86e-417ae5dc1c60" providerId="AD" clId="Web-{B6C8E97F-BE2F-4678-8728-F4CDEB279506}" dt="2020-04-28T08:35:12.987" v="294" actId="20577"/>
          <ac:spMkLst>
            <pc:docMk/>
            <pc:sldMk cId="2469247637" sldId="259"/>
            <ac:spMk id="2" creationId="{7628A177-B2F3-4C9A-8812-078AE96AC067}"/>
          </ac:spMkLst>
        </pc:spChg>
        <pc:spChg chg="mod">
          <ac:chgData name="Susan Matland" userId="S::susanm@uio.no::40405ea6-92db-45de-a86e-417ae5dc1c60" providerId="AD" clId="Web-{B6C8E97F-BE2F-4678-8728-F4CDEB279506}" dt="2020-04-28T08:49:17.059" v="562" actId="20577"/>
          <ac:spMkLst>
            <pc:docMk/>
            <pc:sldMk cId="2469247637" sldId="259"/>
            <ac:spMk id="3" creationId="{7DE9D99F-CF8D-47B0-8483-5467821DD910}"/>
          </ac:spMkLst>
        </pc:spChg>
      </pc:sldChg>
      <pc:sldChg chg="modSp">
        <pc:chgData name="Susan Matland" userId="S::susanm@uio.no::40405ea6-92db-45de-a86e-417ae5dc1c60" providerId="AD" clId="Web-{B6C8E97F-BE2F-4678-8728-F4CDEB279506}" dt="2020-04-28T08:36:00.503" v="304" actId="20577"/>
        <pc:sldMkLst>
          <pc:docMk/>
          <pc:sldMk cId="464353252" sldId="265"/>
        </pc:sldMkLst>
        <pc:spChg chg="mod">
          <ac:chgData name="Susan Matland" userId="S::susanm@uio.no::40405ea6-92db-45de-a86e-417ae5dc1c60" providerId="AD" clId="Web-{B6C8E97F-BE2F-4678-8728-F4CDEB279506}" dt="2020-04-28T08:36:00.503" v="304" actId="20577"/>
          <ac:spMkLst>
            <pc:docMk/>
            <pc:sldMk cId="464353252" sldId="265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B6C8E97F-BE2F-4678-8728-F4CDEB279506}" dt="2020-04-28T09:20:38.344" v="1898" actId="20577"/>
        <pc:sldMkLst>
          <pc:docMk/>
          <pc:sldMk cId="1404316652" sldId="273"/>
        </pc:sldMkLst>
        <pc:spChg chg="mod">
          <ac:chgData name="Susan Matland" userId="S::susanm@uio.no::40405ea6-92db-45de-a86e-417ae5dc1c60" providerId="AD" clId="Web-{B6C8E97F-BE2F-4678-8728-F4CDEB279506}" dt="2020-04-28T09:19:08.718" v="1879" actId="14100"/>
          <ac:spMkLst>
            <pc:docMk/>
            <pc:sldMk cId="1404316652" sldId="273"/>
            <ac:spMk id="2" creationId="{F36DC0E2-E419-4231-AC3E-72B9EE69E650}"/>
          </ac:spMkLst>
        </pc:spChg>
        <pc:spChg chg="mod">
          <ac:chgData name="Susan Matland" userId="S::susanm@uio.no::40405ea6-92db-45de-a86e-417ae5dc1c60" providerId="AD" clId="Web-{B6C8E97F-BE2F-4678-8728-F4CDEB279506}" dt="2020-04-28T09:20:38.344" v="1898" actId="20577"/>
          <ac:spMkLst>
            <pc:docMk/>
            <pc:sldMk cId="1404316652" sldId="273"/>
            <ac:spMk id="3" creationId="{B7824881-EB81-41F0-85BC-E06211D7DC54}"/>
          </ac:spMkLst>
        </pc:spChg>
      </pc:sldChg>
      <pc:sldChg chg="modSp">
        <pc:chgData name="Susan Matland" userId="S::susanm@uio.no::40405ea6-92db-45de-a86e-417ae5dc1c60" providerId="AD" clId="Web-{B6C8E97F-BE2F-4678-8728-F4CDEB279506}" dt="2020-04-28T08:59:40.956" v="997" actId="20577"/>
        <pc:sldMkLst>
          <pc:docMk/>
          <pc:sldMk cId="2920810188" sldId="278"/>
        </pc:sldMkLst>
        <pc:spChg chg="mod">
          <ac:chgData name="Susan Matland" userId="S::susanm@uio.no::40405ea6-92db-45de-a86e-417ae5dc1c60" providerId="AD" clId="Web-{B6C8E97F-BE2F-4678-8728-F4CDEB279506}" dt="2020-04-28T08:59:40.956" v="997" actId="20577"/>
          <ac:spMkLst>
            <pc:docMk/>
            <pc:sldMk cId="2920810188" sldId="278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B6C8E97F-BE2F-4678-8728-F4CDEB279506}" dt="2020-04-28T09:09:11.040" v="1332" actId="20577"/>
        <pc:sldMkLst>
          <pc:docMk/>
          <pc:sldMk cId="4264374204" sldId="283"/>
        </pc:sldMkLst>
        <pc:spChg chg="mod">
          <ac:chgData name="Susan Matland" userId="S::susanm@uio.no::40405ea6-92db-45de-a86e-417ae5dc1c60" providerId="AD" clId="Web-{B6C8E97F-BE2F-4678-8728-F4CDEB279506}" dt="2020-04-28T09:07:18.179" v="1161" actId="14100"/>
          <ac:spMkLst>
            <pc:docMk/>
            <pc:sldMk cId="4264374204" sldId="283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B6C8E97F-BE2F-4678-8728-F4CDEB279506}" dt="2020-04-28T09:09:11.040" v="1332" actId="20577"/>
          <ac:spMkLst>
            <pc:docMk/>
            <pc:sldMk cId="4264374204" sldId="283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B6C8E97F-BE2F-4678-8728-F4CDEB279506}" dt="2020-04-28T09:18:48.015" v="1876" actId="20577"/>
        <pc:sldMkLst>
          <pc:docMk/>
          <pc:sldMk cId="1858442852" sldId="285"/>
        </pc:sldMkLst>
        <pc:spChg chg="mod">
          <ac:chgData name="Susan Matland" userId="S::susanm@uio.no::40405ea6-92db-45de-a86e-417ae5dc1c60" providerId="AD" clId="Web-{B6C8E97F-BE2F-4678-8728-F4CDEB279506}" dt="2020-04-28T09:18:48.015" v="1876" actId="20577"/>
          <ac:spMkLst>
            <pc:docMk/>
            <pc:sldMk cId="1858442852" sldId="285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B6C8E97F-BE2F-4678-8728-F4CDEB279506}" dt="2020-04-28T09:13:22.527" v="1464" actId="20577"/>
        <pc:sldMkLst>
          <pc:docMk/>
          <pc:sldMk cId="1063457499" sldId="287"/>
        </pc:sldMkLst>
        <pc:spChg chg="mod">
          <ac:chgData name="Susan Matland" userId="S::susanm@uio.no::40405ea6-92db-45de-a86e-417ae5dc1c60" providerId="AD" clId="Web-{B6C8E97F-BE2F-4678-8728-F4CDEB279506}" dt="2020-04-28T09:09:33.462" v="1335" actId="14100"/>
          <ac:spMkLst>
            <pc:docMk/>
            <pc:sldMk cId="1063457499" sldId="287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B6C8E97F-BE2F-4678-8728-F4CDEB279506}" dt="2020-04-28T09:13:22.527" v="1464" actId="20577"/>
          <ac:spMkLst>
            <pc:docMk/>
            <pc:sldMk cId="1063457499" sldId="287"/>
            <ac:spMk id="3" creationId="{EFD23D2E-A854-4EF5-987E-D485EB4F0C8B}"/>
          </ac:spMkLst>
        </pc:spChg>
      </pc:sldChg>
    </pc:docChg>
  </pc:docChgLst>
  <pc:docChgLst>
    <pc:chgData name="Susan Matland" userId="S::susanm@uio.no::40405ea6-92db-45de-a86e-417ae5dc1c60" providerId="AD" clId="Web-{6693709A-B163-4BE9-A443-0AB5963BCF50}"/>
    <pc:docChg chg="addSld delSld modSld sldOrd">
      <pc:chgData name="Susan Matland" userId="S::susanm@uio.no::40405ea6-92db-45de-a86e-417ae5dc1c60" providerId="AD" clId="Web-{6693709A-B163-4BE9-A443-0AB5963BCF50}" dt="2020-04-28T13:43:59.098" v="2811" actId="14100"/>
      <pc:docMkLst>
        <pc:docMk/>
      </pc:docMkLst>
      <pc:sldChg chg="modSp ord">
        <pc:chgData name="Susan Matland" userId="S::susanm@uio.no::40405ea6-92db-45de-a86e-417ae5dc1c60" providerId="AD" clId="Web-{6693709A-B163-4BE9-A443-0AB5963BCF50}" dt="2020-04-28T11:15:09.927" v="1578"/>
        <pc:sldMkLst>
          <pc:docMk/>
          <pc:sldMk cId="3379619776" sldId="257"/>
        </pc:sldMkLst>
        <pc:spChg chg="mod">
          <ac:chgData name="Susan Matland" userId="S::susanm@uio.no::40405ea6-92db-45de-a86e-417ae5dc1c60" providerId="AD" clId="Web-{6693709A-B163-4BE9-A443-0AB5963BCF50}" dt="2020-04-28T11:14:49.177" v="1575" actId="20577"/>
          <ac:spMkLst>
            <pc:docMk/>
            <pc:sldMk cId="3379619776" sldId="257"/>
            <ac:spMk id="2" creationId="{7DFAC08F-C2FA-4E66-BA14-EE69AD140778}"/>
          </ac:spMkLst>
        </pc:spChg>
      </pc:sldChg>
      <pc:sldChg chg="modSp ord">
        <pc:chgData name="Susan Matland" userId="S::susanm@uio.no::40405ea6-92db-45de-a86e-417ae5dc1c60" providerId="AD" clId="Web-{6693709A-B163-4BE9-A443-0AB5963BCF50}" dt="2020-04-28T11:15:54.208" v="1593" actId="20577"/>
        <pc:sldMkLst>
          <pc:docMk/>
          <pc:sldMk cId="2591964343" sldId="258"/>
        </pc:sldMkLst>
        <pc:spChg chg="mod">
          <ac:chgData name="Susan Matland" userId="S::susanm@uio.no::40405ea6-92db-45de-a86e-417ae5dc1c60" providerId="AD" clId="Web-{6693709A-B163-4BE9-A443-0AB5963BCF50}" dt="2020-04-28T11:15:54.208" v="1593" actId="20577"/>
          <ac:spMkLst>
            <pc:docMk/>
            <pc:sldMk cId="2591964343" sldId="258"/>
            <ac:spMk id="2" creationId="{C1FD5875-1E43-4EE1-AE88-915E6798550B}"/>
          </ac:spMkLst>
        </pc:spChg>
        <pc:spChg chg="mod">
          <ac:chgData name="Susan Matland" userId="S::susanm@uio.no::40405ea6-92db-45de-a86e-417ae5dc1c60" providerId="AD" clId="Web-{6693709A-B163-4BE9-A443-0AB5963BCF50}" dt="2020-04-28T10:39:08.473" v="872" actId="20577"/>
          <ac:spMkLst>
            <pc:docMk/>
            <pc:sldMk cId="2591964343" sldId="258"/>
            <ac:spMk id="3" creationId="{570A5B17-F5C4-4320-A1A3-7E3AB1A5CDDC}"/>
          </ac:spMkLst>
        </pc:spChg>
      </pc:sldChg>
      <pc:sldChg chg="modSp ord addCm">
        <pc:chgData name="Susan Matland" userId="S::susanm@uio.no::40405ea6-92db-45de-a86e-417ae5dc1c60" providerId="AD" clId="Web-{6693709A-B163-4BE9-A443-0AB5963BCF50}" dt="2020-04-28T10:42:57.675" v="911"/>
        <pc:sldMkLst>
          <pc:docMk/>
          <pc:sldMk cId="2469247637" sldId="259"/>
        </pc:sldMkLst>
        <pc:spChg chg="mod">
          <ac:chgData name="Susan Matland" userId="S::susanm@uio.no::40405ea6-92db-45de-a86e-417ae5dc1c60" providerId="AD" clId="Web-{6693709A-B163-4BE9-A443-0AB5963BCF50}" dt="2020-04-28T10:36:15.771" v="864" actId="20577"/>
          <ac:spMkLst>
            <pc:docMk/>
            <pc:sldMk cId="2469247637" sldId="259"/>
            <ac:spMk id="3" creationId="{7DE9D99F-CF8D-47B0-8483-5467821DD910}"/>
          </ac:spMkLst>
        </pc:spChg>
      </pc:sldChg>
      <pc:sldChg chg="modSp ord">
        <pc:chgData name="Susan Matland" userId="S::susanm@uio.no::40405ea6-92db-45de-a86e-417ae5dc1c60" providerId="AD" clId="Web-{6693709A-B163-4BE9-A443-0AB5963BCF50}" dt="2020-04-28T11:15:41.974" v="1590" actId="20577"/>
        <pc:sldMkLst>
          <pc:docMk/>
          <pc:sldMk cId="4252392148" sldId="260"/>
        </pc:sldMkLst>
        <pc:spChg chg="mod">
          <ac:chgData name="Susan Matland" userId="S::susanm@uio.no::40405ea6-92db-45de-a86e-417ae5dc1c60" providerId="AD" clId="Web-{6693709A-B163-4BE9-A443-0AB5963BCF50}" dt="2020-04-28T11:15:41.974" v="1590" actId="20577"/>
          <ac:spMkLst>
            <pc:docMk/>
            <pc:sldMk cId="4252392148" sldId="260"/>
            <ac:spMk id="2" creationId="{4C27F13E-0D60-4981-8412-B6DBFFCAFF8D}"/>
          </ac:spMkLst>
        </pc:spChg>
      </pc:sldChg>
      <pc:sldChg chg="add del">
        <pc:chgData name="Susan Matland" userId="S::susanm@uio.no::40405ea6-92db-45de-a86e-417ae5dc1c60" providerId="AD" clId="Web-{6693709A-B163-4BE9-A443-0AB5963BCF50}" dt="2020-04-28T10:41:34.707" v="899"/>
        <pc:sldMkLst>
          <pc:docMk/>
          <pc:sldMk cId="253903658" sldId="261"/>
        </pc:sldMkLst>
      </pc:sldChg>
      <pc:sldChg chg="modSp del">
        <pc:chgData name="Susan Matland" userId="S::susanm@uio.no::40405ea6-92db-45de-a86e-417ae5dc1c60" providerId="AD" clId="Web-{6693709A-B163-4BE9-A443-0AB5963BCF50}" dt="2020-04-28T10:10:23.251" v="168"/>
        <pc:sldMkLst>
          <pc:docMk/>
          <pc:sldMk cId="3620949268" sldId="263"/>
        </pc:sldMkLst>
        <pc:graphicFrameChg chg="mod modGraphic">
          <ac:chgData name="Susan Matland" userId="S::susanm@uio.no::40405ea6-92db-45de-a86e-417ae5dc1c60" providerId="AD" clId="Web-{6693709A-B163-4BE9-A443-0AB5963BCF50}" dt="2020-04-28T10:05:15.909" v="153"/>
          <ac:graphicFrameMkLst>
            <pc:docMk/>
            <pc:sldMk cId="3620949268" sldId="263"/>
            <ac:graphicFrameMk id="7" creationId="{C9939B5E-9852-4DE9-AF73-8C23EF7853AC}"/>
          </ac:graphicFrameMkLst>
        </pc:graphicFrameChg>
      </pc:sldChg>
      <pc:sldChg chg="modSp ord">
        <pc:chgData name="Susan Matland" userId="S::susanm@uio.no::40405ea6-92db-45de-a86e-417ae5dc1c60" providerId="AD" clId="Web-{6693709A-B163-4BE9-A443-0AB5963BCF50}" dt="2020-04-28T11:15:19.943" v="1585" actId="20577"/>
        <pc:sldMkLst>
          <pc:docMk/>
          <pc:sldMk cId="464353252" sldId="265"/>
        </pc:sldMkLst>
        <pc:spChg chg="mod">
          <ac:chgData name="Susan Matland" userId="S::susanm@uio.no::40405ea6-92db-45de-a86e-417ae5dc1c60" providerId="AD" clId="Web-{6693709A-B163-4BE9-A443-0AB5963BCF50}" dt="2020-04-28T11:15:19.943" v="1585" actId="20577"/>
          <ac:spMkLst>
            <pc:docMk/>
            <pc:sldMk cId="464353252" sldId="265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6693709A-B163-4BE9-A443-0AB5963BCF50}" dt="2020-04-28T11:14:12.146" v="1562" actId="20577"/>
          <ac:spMkLst>
            <pc:docMk/>
            <pc:sldMk cId="464353252" sldId="265"/>
            <ac:spMk id="3" creationId="{EFD23D2E-A854-4EF5-987E-D485EB4F0C8B}"/>
          </ac:spMkLst>
        </pc:spChg>
      </pc:sldChg>
      <pc:sldChg chg="modSp ord">
        <pc:chgData name="Susan Matland" userId="S::susanm@uio.no::40405ea6-92db-45de-a86e-417ae5dc1c60" providerId="AD" clId="Web-{6693709A-B163-4BE9-A443-0AB5963BCF50}" dt="2020-04-28T11:11:13.210" v="1535" actId="20577"/>
        <pc:sldMkLst>
          <pc:docMk/>
          <pc:sldMk cId="8334106" sldId="270"/>
        </pc:sldMkLst>
        <pc:spChg chg="mod">
          <ac:chgData name="Susan Matland" userId="S::susanm@uio.no::40405ea6-92db-45de-a86e-417ae5dc1c60" providerId="AD" clId="Web-{6693709A-B163-4BE9-A443-0AB5963BCF50}" dt="2020-04-28T11:11:13.210" v="1535" actId="20577"/>
          <ac:spMkLst>
            <pc:docMk/>
            <pc:sldMk cId="8334106" sldId="270"/>
            <ac:spMk id="2" creationId="{8407E1EF-8068-44B7-9AEF-BFB0ABC750DB}"/>
          </ac:spMkLst>
        </pc:spChg>
        <pc:spChg chg="mod">
          <ac:chgData name="Susan Matland" userId="S::susanm@uio.no::40405ea6-92db-45de-a86e-417ae5dc1c60" providerId="AD" clId="Web-{6693709A-B163-4BE9-A443-0AB5963BCF50}" dt="2020-04-28T11:11:05.116" v="1533" actId="14100"/>
          <ac:spMkLst>
            <pc:docMk/>
            <pc:sldMk cId="8334106" sldId="270"/>
            <ac:spMk id="3" creationId="{1C452A5D-0EC3-4924-B066-4F611F034F57}"/>
          </ac:spMkLst>
        </pc:spChg>
      </pc:sldChg>
      <pc:sldChg chg="modSp">
        <pc:chgData name="Susan Matland" userId="S::susanm@uio.no::40405ea6-92db-45de-a86e-417ae5dc1c60" providerId="AD" clId="Web-{6693709A-B163-4BE9-A443-0AB5963BCF50}" dt="2020-04-28T13:43:59.098" v="2811" actId="14100"/>
        <pc:sldMkLst>
          <pc:docMk/>
          <pc:sldMk cId="1404316652" sldId="273"/>
        </pc:sldMkLst>
        <pc:spChg chg="mod">
          <ac:chgData name="Susan Matland" userId="S::susanm@uio.no::40405ea6-92db-45de-a86e-417ae5dc1c60" providerId="AD" clId="Web-{6693709A-B163-4BE9-A443-0AB5963BCF50}" dt="2020-04-28T13:43:45.696" v="2808" actId="1076"/>
          <ac:spMkLst>
            <pc:docMk/>
            <pc:sldMk cId="1404316652" sldId="273"/>
            <ac:spMk id="2" creationId="{F36DC0E2-E419-4231-AC3E-72B9EE69E650}"/>
          </ac:spMkLst>
        </pc:spChg>
        <pc:spChg chg="mod">
          <ac:chgData name="Susan Matland" userId="S::susanm@uio.no::40405ea6-92db-45de-a86e-417ae5dc1c60" providerId="AD" clId="Web-{6693709A-B163-4BE9-A443-0AB5963BCF50}" dt="2020-04-28T13:43:59.098" v="2811" actId="14100"/>
          <ac:spMkLst>
            <pc:docMk/>
            <pc:sldMk cId="1404316652" sldId="273"/>
            <ac:spMk id="3" creationId="{B7824881-EB81-41F0-85BC-E06211D7DC54}"/>
          </ac:spMkLst>
        </pc:spChg>
      </pc:sldChg>
      <pc:sldChg chg="modSp">
        <pc:chgData name="Susan Matland" userId="S::susanm@uio.no::40405ea6-92db-45de-a86e-417ae5dc1c60" providerId="AD" clId="Web-{6693709A-B163-4BE9-A443-0AB5963BCF50}" dt="2020-04-28T10:51:16.515" v="1280" actId="20577"/>
        <pc:sldMkLst>
          <pc:docMk/>
          <pc:sldMk cId="3256084294" sldId="274"/>
        </pc:sldMkLst>
        <pc:spChg chg="mod">
          <ac:chgData name="Susan Matland" userId="S::susanm@uio.no::40405ea6-92db-45de-a86e-417ae5dc1c60" providerId="AD" clId="Web-{6693709A-B163-4BE9-A443-0AB5963BCF50}" dt="2020-04-28T10:51:16.515" v="1280" actId="20577"/>
          <ac:spMkLst>
            <pc:docMk/>
            <pc:sldMk cId="3256084294" sldId="274"/>
            <ac:spMk id="2" creationId="{807CF6CF-3D86-44E2-AA32-F78A9785FE37}"/>
          </ac:spMkLst>
        </pc:spChg>
      </pc:sldChg>
      <pc:sldChg chg="modSp">
        <pc:chgData name="Susan Matland" userId="S::susanm@uio.no::40405ea6-92db-45de-a86e-417ae5dc1c60" providerId="AD" clId="Web-{6693709A-B163-4BE9-A443-0AB5963BCF50}" dt="2020-04-28T10:51:23.156" v="1283" actId="20577"/>
        <pc:sldMkLst>
          <pc:docMk/>
          <pc:sldMk cId="3372260900" sldId="275"/>
        </pc:sldMkLst>
        <pc:spChg chg="mod">
          <ac:chgData name="Susan Matland" userId="S::susanm@uio.no::40405ea6-92db-45de-a86e-417ae5dc1c60" providerId="AD" clId="Web-{6693709A-B163-4BE9-A443-0AB5963BCF50}" dt="2020-04-28T10:51:23.156" v="1283" actId="20577"/>
          <ac:spMkLst>
            <pc:docMk/>
            <pc:sldMk cId="3372260900" sldId="275"/>
            <ac:spMk id="2" creationId="{ACA005F9-02CB-400D-8190-8BB8A5267CCF}"/>
          </ac:spMkLst>
        </pc:spChg>
      </pc:sldChg>
      <pc:sldChg chg="modSp">
        <pc:chgData name="Susan Matland" userId="S::susanm@uio.no::40405ea6-92db-45de-a86e-417ae5dc1c60" providerId="AD" clId="Web-{6693709A-B163-4BE9-A443-0AB5963BCF50}" dt="2020-04-28T10:53:56.405" v="1341" actId="20577"/>
        <pc:sldMkLst>
          <pc:docMk/>
          <pc:sldMk cId="514277151" sldId="276"/>
        </pc:sldMkLst>
        <pc:spChg chg="mod">
          <ac:chgData name="Susan Matland" userId="S::susanm@uio.no::40405ea6-92db-45de-a86e-417ae5dc1c60" providerId="AD" clId="Web-{6693709A-B163-4BE9-A443-0AB5963BCF50}" dt="2020-04-28T10:52:34.515" v="1300" actId="14100"/>
          <ac:spMkLst>
            <pc:docMk/>
            <pc:sldMk cId="514277151" sldId="276"/>
            <ac:spMk id="2" creationId="{74A75C44-A064-4CBF-9381-45BDD047BC66}"/>
          </ac:spMkLst>
        </pc:spChg>
        <pc:spChg chg="mod">
          <ac:chgData name="Susan Matland" userId="S::susanm@uio.no::40405ea6-92db-45de-a86e-417ae5dc1c60" providerId="AD" clId="Web-{6693709A-B163-4BE9-A443-0AB5963BCF50}" dt="2020-04-28T10:53:56.405" v="1341" actId="20577"/>
          <ac:spMkLst>
            <pc:docMk/>
            <pc:sldMk cId="514277151" sldId="276"/>
            <ac:spMk id="3" creationId="{81044DBF-1E39-4592-9C97-737BB7A148ED}"/>
          </ac:spMkLst>
        </pc:spChg>
      </pc:sldChg>
      <pc:sldChg chg="modSp ord">
        <pc:chgData name="Susan Matland" userId="S::susanm@uio.no::40405ea6-92db-45de-a86e-417ae5dc1c60" providerId="AD" clId="Web-{6693709A-B163-4BE9-A443-0AB5963BCF50}" dt="2020-04-28T10:43:01.862" v="912"/>
        <pc:sldMkLst>
          <pc:docMk/>
          <pc:sldMk cId="1626584358" sldId="277"/>
        </pc:sldMkLst>
        <pc:spChg chg="mod">
          <ac:chgData name="Susan Matland" userId="S::susanm@uio.no::40405ea6-92db-45de-a86e-417ae5dc1c60" providerId="AD" clId="Web-{6693709A-B163-4BE9-A443-0AB5963BCF50}" dt="2020-04-28T10:41:49.675" v="902" actId="20577"/>
          <ac:spMkLst>
            <pc:docMk/>
            <pc:sldMk cId="1626584358" sldId="277"/>
            <ac:spMk id="2" creationId="{016F8DC3-C5FD-4DB9-84A6-99CDE346F593}"/>
          </ac:spMkLst>
        </pc:spChg>
      </pc:sldChg>
      <pc:sldChg chg="modSp ord">
        <pc:chgData name="Susan Matland" userId="S::susanm@uio.no::40405ea6-92db-45de-a86e-417ae5dc1c60" providerId="AD" clId="Web-{6693709A-B163-4BE9-A443-0AB5963BCF50}" dt="2020-04-28T13:02:52.330" v="2200" actId="14100"/>
        <pc:sldMkLst>
          <pc:docMk/>
          <pc:sldMk cId="2920810188" sldId="278"/>
        </pc:sldMkLst>
        <pc:spChg chg="mod">
          <ac:chgData name="Susan Matland" userId="S::susanm@uio.no::40405ea6-92db-45de-a86e-417ae5dc1c60" providerId="AD" clId="Web-{6693709A-B163-4BE9-A443-0AB5963BCF50}" dt="2020-04-28T13:02:48.643" v="2199" actId="14100"/>
          <ac:spMkLst>
            <pc:docMk/>
            <pc:sldMk cId="2920810188" sldId="278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6693709A-B163-4BE9-A443-0AB5963BCF50}" dt="2020-04-28T13:02:52.330" v="2200" actId="14100"/>
          <ac:spMkLst>
            <pc:docMk/>
            <pc:sldMk cId="2920810188" sldId="278"/>
            <ac:spMk id="3" creationId="{EFD23D2E-A854-4EF5-987E-D485EB4F0C8B}"/>
          </ac:spMkLst>
        </pc:spChg>
      </pc:sldChg>
      <pc:sldChg chg="modSp ord">
        <pc:chgData name="Susan Matland" userId="S::susanm@uio.no::40405ea6-92db-45de-a86e-417ae5dc1c60" providerId="AD" clId="Web-{6693709A-B163-4BE9-A443-0AB5963BCF50}" dt="2020-04-28T13:42:11.536" v="2779" actId="20577"/>
        <pc:sldMkLst>
          <pc:docMk/>
          <pc:sldMk cId="4264374204" sldId="283"/>
        </pc:sldMkLst>
        <pc:spChg chg="mod">
          <ac:chgData name="Susan Matland" userId="S::susanm@uio.no::40405ea6-92db-45de-a86e-417ae5dc1c60" providerId="AD" clId="Web-{6693709A-B163-4BE9-A443-0AB5963BCF50}" dt="2020-04-28T13:41:24.428" v="2765" actId="20577"/>
          <ac:spMkLst>
            <pc:docMk/>
            <pc:sldMk cId="4264374204" sldId="283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6693709A-B163-4BE9-A443-0AB5963BCF50}" dt="2020-04-28T13:42:11.536" v="2779" actId="20577"/>
          <ac:spMkLst>
            <pc:docMk/>
            <pc:sldMk cId="4264374204" sldId="283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6693709A-B163-4BE9-A443-0AB5963BCF50}" dt="2020-04-28T13:43:00.302" v="2799" actId="20577"/>
        <pc:sldMkLst>
          <pc:docMk/>
          <pc:sldMk cId="1858442852" sldId="285"/>
        </pc:sldMkLst>
        <pc:spChg chg="mod">
          <ac:chgData name="Susan Matland" userId="S::susanm@uio.no::40405ea6-92db-45de-a86e-417ae5dc1c60" providerId="AD" clId="Web-{6693709A-B163-4BE9-A443-0AB5963BCF50}" dt="2020-04-28T13:14:09.658" v="2422" actId="14100"/>
          <ac:spMkLst>
            <pc:docMk/>
            <pc:sldMk cId="1858442852" sldId="285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6693709A-B163-4BE9-A443-0AB5963BCF50}" dt="2020-04-28T13:43:00.302" v="2799" actId="20577"/>
          <ac:spMkLst>
            <pc:docMk/>
            <pc:sldMk cId="1858442852" sldId="285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6693709A-B163-4BE9-A443-0AB5963BCF50}" dt="2020-04-28T13:40:49.333" v="2754" actId="14100"/>
        <pc:sldMkLst>
          <pc:docMk/>
          <pc:sldMk cId="1063457499" sldId="287"/>
        </pc:sldMkLst>
        <pc:spChg chg="mod">
          <ac:chgData name="Susan Matland" userId="S::susanm@uio.no::40405ea6-92db-45de-a86e-417ae5dc1c60" providerId="AD" clId="Web-{6693709A-B163-4BE9-A443-0AB5963BCF50}" dt="2020-04-28T13:40:49.333" v="2754" actId="14100"/>
          <ac:spMkLst>
            <pc:docMk/>
            <pc:sldMk cId="1063457499" sldId="287"/>
            <ac:spMk id="3" creationId="{EFD23D2E-A854-4EF5-987E-D485EB4F0C8B}"/>
          </ac:spMkLst>
        </pc:spChg>
      </pc:sldChg>
      <pc:sldChg chg="modSp new ord">
        <pc:chgData name="Susan Matland" userId="S::susanm@uio.no::40405ea6-92db-45de-a86e-417ae5dc1c60" providerId="AD" clId="Web-{6693709A-B163-4BE9-A443-0AB5963BCF50}" dt="2020-04-28T10:53:03.124" v="1317" actId="20577"/>
        <pc:sldMkLst>
          <pc:docMk/>
          <pc:sldMk cId="519684360" sldId="288"/>
        </pc:sldMkLst>
        <pc:spChg chg="mod">
          <ac:chgData name="Susan Matland" userId="S::susanm@uio.no::40405ea6-92db-45de-a86e-417ae5dc1c60" providerId="AD" clId="Web-{6693709A-B163-4BE9-A443-0AB5963BCF50}" dt="2020-04-28T10:43:31.081" v="925" actId="20577"/>
          <ac:spMkLst>
            <pc:docMk/>
            <pc:sldMk cId="519684360" sldId="288"/>
            <ac:spMk id="2" creationId="{DD6E91CD-6D6F-4498-B09D-F80E016C1666}"/>
          </ac:spMkLst>
        </pc:spChg>
        <pc:spChg chg="mod">
          <ac:chgData name="Susan Matland" userId="S::susanm@uio.no::40405ea6-92db-45de-a86e-417ae5dc1c60" providerId="AD" clId="Web-{6693709A-B163-4BE9-A443-0AB5963BCF50}" dt="2020-04-28T10:53:03.124" v="1317" actId="20577"/>
          <ac:spMkLst>
            <pc:docMk/>
            <pc:sldMk cId="519684360" sldId="288"/>
            <ac:spMk id="3" creationId="{7DA1DF55-055F-4400-884E-8746753E41CB}"/>
          </ac:spMkLst>
        </pc:spChg>
      </pc:sldChg>
      <pc:sldChg chg="addSp delSp modSp new del addCm">
        <pc:chgData name="Susan Matland" userId="S::susanm@uio.no::40405ea6-92db-45de-a86e-417ae5dc1c60" providerId="AD" clId="Web-{6693709A-B163-4BE9-A443-0AB5963BCF50}" dt="2020-04-28T10:41:52.363" v="904"/>
        <pc:sldMkLst>
          <pc:docMk/>
          <pc:sldMk cId="1777740475" sldId="288"/>
        </pc:sldMkLst>
        <pc:spChg chg="mod">
          <ac:chgData name="Susan Matland" userId="S::susanm@uio.no::40405ea6-92db-45de-a86e-417ae5dc1c60" providerId="AD" clId="Web-{6693709A-B163-4BE9-A443-0AB5963BCF50}" dt="2020-04-28T10:09:59.235" v="165" actId="14100"/>
          <ac:spMkLst>
            <pc:docMk/>
            <pc:sldMk cId="1777740475" sldId="288"/>
            <ac:spMk id="2" creationId="{5DCA82EC-BC28-43DE-8231-0F3CCBD4502E}"/>
          </ac:spMkLst>
        </pc:spChg>
        <pc:spChg chg="del">
          <ac:chgData name="Susan Matland" userId="S::susanm@uio.no::40405ea6-92db-45de-a86e-417ae5dc1c60" providerId="AD" clId="Web-{6693709A-B163-4BE9-A443-0AB5963BCF50}" dt="2020-04-28T10:08:41.142" v="155"/>
          <ac:spMkLst>
            <pc:docMk/>
            <pc:sldMk cId="1777740475" sldId="288"/>
            <ac:spMk id="3" creationId="{F6F9409C-0922-4A06-AAD9-5443989579EB}"/>
          </ac:spMkLst>
        </pc:spChg>
        <pc:spChg chg="add mod">
          <ac:chgData name="Susan Matland" userId="S::susanm@uio.no::40405ea6-92db-45de-a86e-417ae5dc1c60" providerId="AD" clId="Web-{6693709A-B163-4BE9-A443-0AB5963BCF50}" dt="2020-04-28T10:08:41.158" v="157"/>
          <ac:spMkLst>
            <pc:docMk/>
            <pc:sldMk cId="1777740475" sldId="288"/>
            <ac:spMk id="6" creationId="{D2AD99D1-04BE-408C-8383-EC46932E73CB}"/>
          </ac:spMkLst>
        </pc:spChg>
        <pc:spChg chg="add del mod">
          <ac:chgData name="Susan Matland" userId="S::susanm@uio.no::40405ea6-92db-45de-a86e-417ae5dc1c60" providerId="AD" clId="Web-{6693709A-B163-4BE9-A443-0AB5963BCF50}" dt="2020-04-28T10:09:26.267" v="159"/>
          <ac:spMkLst>
            <pc:docMk/>
            <pc:sldMk cId="1777740475" sldId="288"/>
            <ac:spMk id="8" creationId="{F52942E7-17F7-44E9-8D83-58345F15E987}"/>
          </ac:spMkLst>
        </pc:spChg>
        <pc:spChg chg="add mod">
          <ac:chgData name="Susan Matland" userId="S::susanm@uio.no::40405ea6-92db-45de-a86e-417ae5dc1c60" providerId="AD" clId="Web-{6693709A-B163-4BE9-A443-0AB5963BCF50}" dt="2020-04-28T10:09:26.314" v="161"/>
          <ac:spMkLst>
            <pc:docMk/>
            <pc:sldMk cId="1777740475" sldId="288"/>
            <ac:spMk id="11" creationId="{80F0B9F4-9EE4-4E30-8087-838DDC045525}"/>
          </ac:spMkLst>
        </pc:spChg>
        <pc:spChg chg="add del mod">
          <ac:chgData name="Susan Matland" userId="S::susanm@uio.no::40405ea6-92db-45de-a86e-417ae5dc1c60" providerId="AD" clId="Web-{6693709A-B163-4BE9-A443-0AB5963BCF50}" dt="2020-04-28T10:12:06.828" v="173"/>
          <ac:spMkLst>
            <pc:docMk/>
            <pc:sldMk cId="1777740475" sldId="288"/>
            <ac:spMk id="13" creationId="{B4681002-4C34-4060-BA17-ED77C2343167}"/>
          </ac:spMkLst>
        </pc:spChg>
        <pc:spChg chg="add mod">
          <ac:chgData name="Susan Matland" userId="S::susanm@uio.no::40405ea6-92db-45de-a86e-417ae5dc1c60" providerId="AD" clId="Web-{6693709A-B163-4BE9-A443-0AB5963BCF50}" dt="2020-04-28T10:12:16.094" v="177" actId="1076"/>
          <ac:spMkLst>
            <pc:docMk/>
            <pc:sldMk cId="1777740475" sldId="288"/>
            <ac:spMk id="16" creationId="{08591D43-F08C-4C43-ACB8-AC2C4F25E404}"/>
          </ac:spMkLst>
        </pc:spChg>
        <pc:graphicFrameChg chg="add del mod ord modGraphic">
          <ac:chgData name="Susan Matland" userId="S::susanm@uio.no::40405ea6-92db-45de-a86e-417ae5dc1c60" providerId="AD" clId="Web-{6693709A-B163-4BE9-A443-0AB5963BCF50}" dt="2020-04-28T10:08:58.798" v="158"/>
          <ac:graphicFrameMkLst>
            <pc:docMk/>
            <pc:sldMk cId="1777740475" sldId="288"/>
            <ac:graphicFrameMk id="5" creationId="{9972EDDD-6E6A-4DB5-85B5-925038AA88DA}"/>
          </ac:graphicFrameMkLst>
        </pc:graphicFrameChg>
        <pc:graphicFrameChg chg="add del mod ord modGraphic">
          <ac:chgData name="Susan Matland" userId="S::susanm@uio.no::40405ea6-92db-45de-a86e-417ae5dc1c60" providerId="AD" clId="Web-{6693709A-B163-4BE9-A443-0AB5963BCF50}" dt="2020-04-28T10:11:59.453" v="172"/>
          <ac:graphicFrameMkLst>
            <pc:docMk/>
            <pc:sldMk cId="1777740475" sldId="288"/>
            <ac:graphicFrameMk id="10" creationId="{2AB33A92-95DF-4724-8580-D71A7961FCE5}"/>
          </ac:graphicFrameMkLst>
        </pc:graphicFrameChg>
        <pc:graphicFrameChg chg="add mod ord modGraphic">
          <ac:chgData name="Susan Matland" userId="S::susanm@uio.no::40405ea6-92db-45de-a86e-417ae5dc1c60" providerId="AD" clId="Web-{6693709A-B163-4BE9-A443-0AB5963BCF50}" dt="2020-04-28T10:12:32.562" v="181"/>
          <ac:graphicFrameMkLst>
            <pc:docMk/>
            <pc:sldMk cId="1777740475" sldId="288"/>
            <ac:graphicFrameMk id="15" creationId="{3DCEC801-EC41-4151-918B-0CE89F45176B}"/>
          </ac:graphicFrameMkLst>
        </pc:graphicFrameChg>
      </pc:sldChg>
    </pc:docChg>
  </pc:docChgLst>
  <pc:docChgLst>
    <pc:chgData name="Susan Matland" userId="S::susanm@uio.no::40405ea6-92db-45de-a86e-417ae5dc1c60" providerId="AD" clId="Web-{6F775C0A-D254-4796-A629-570AFE6968AF}"/>
    <pc:docChg chg="addSld modSld">
      <pc:chgData name="Susan Matland" userId="S::susanm@uio.no::40405ea6-92db-45de-a86e-417ae5dc1c60" providerId="AD" clId="Web-{6F775C0A-D254-4796-A629-570AFE6968AF}" dt="2020-04-24T11:44:09.147" v="358"/>
      <pc:docMkLst>
        <pc:docMk/>
      </pc:docMkLst>
      <pc:sldChg chg="modSp">
        <pc:chgData name="Susan Matland" userId="S::susanm@uio.no::40405ea6-92db-45de-a86e-417ae5dc1c60" providerId="AD" clId="Web-{6F775C0A-D254-4796-A629-570AFE6968AF}" dt="2020-04-24T09:50:48.061" v="87" actId="20577"/>
        <pc:sldMkLst>
          <pc:docMk/>
          <pc:sldMk cId="2591964343" sldId="258"/>
        </pc:sldMkLst>
        <pc:spChg chg="mod">
          <ac:chgData name="Susan Matland" userId="S::susanm@uio.no::40405ea6-92db-45de-a86e-417ae5dc1c60" providerId="AD" clId="Web-{6F775C0A-D254-4796-A629-570AFE6968AF}" dt="2020-04-24T09:50:48.061" v="87" actId="20577"/>
          <ac:spMkLst>
            <pc:docMk/>
            <pc:sldMk cId="2591964343" sldId="258"/>
            <ac:spMk id="3" creationId="{570A5B17-F5C4-4320-A1A3-7E3AB1A5CDDC}"/>
          </ac:spMkLst>
        </pc:spChg>
      </pc:sldChg>
      <pc:sldChg chg="addSp delSp modSp mod modClrScheme chgLayout">
        <pc:chgData name="Susan Matland" userId="S::susanm@uio.no::40405ea6-92db-45de-a86e-417ae5dc1c60" providerId="AD" clId="Web-{6F775C0A-D254-4796-A629-570AFE6968AF}" dt="2020-04-24T10:11:49.718" v="310" actId="20577"/>
        <pc:sldMkLst>
          <pc:docMk/>
          <pc:sldMk cId="2469247637" sldId="259"/>
        </pc:sldMkLst>
        <pc:spChg chg="mod">
          <ac:chgData name="Susan Matland" userId="S::susanm@uio.no::40405ea6-92db-45de-a86e-417ae5dc1c60" providerId="AD" clId="Web-{6F775C0A-D254-4796-A629-570AFE6968AF}" dt="2020-04-24T10:11:03.874" v="301"/>
          <ac:spMkLst>
            <pc:docMk/>
            <pc:sldMk cId="2469247637" sldId="259"/>
            <ac:spMk id="2" creationId="{7628A177-B2F3-4C9A-8812-078AE96AC067}"/>
          </ac:spMkLst>
        </pc:spChg>
        <pc:spChg chg="add del mod">
          <ac:chgData name="Susan Matland" userId="S::susanm@uio.no::40405ea6-92db-45de-a86e-417ae5dc1c60" providerId="AD" clId="Web-{6F775C0A-D254-4796-A629-570AFE6968AF}" dt="2020-04-24T10:11:49.718" v="310" actId="20577"/>
          <ac:spMkLst>
            <pc:docMk/>
            <pc:sldMk cId="2469247637" sldId="259"/>
            <ac:spMk id="3" creationId="{7DE9D99F-CF8D-47B0-8483-5467821DD910}"/>
          </ac:spMkLst>
        </pc:spChg>
        <pc:spChg chg="add del mod">
          <ac:chgData name="Susan Matland" userId="S::susanm@uio.no::40405ea6-92db-45de-a86e-417ae5dc1c60" providerId="AD" clId="Web-{6F775C0A-D254-4796-A629-570AFE6968AF}" dt="2020-04-24T10:11:03.874" v="301"/>
          <ac:spMkLst>
            <pc:docMk/>
            <pc:sldMk cId="2469247637" sldId="259"/>
            <ac:spMk id="10" creationId="{4829ECD3-EA18-475A-9999-D01DEEED07AB}"/>
          </ac:spMkLst>
        </pc:spChg>
        <pc:graphicFrameChg chg="add del">
          <ac:chgData name="Susan Matland" userId="S::susanm@uio.no::40405ea6-92db-45de-a86e-417ae5dc1c60" providerId="AD" clId="Web-{6F775C0A-D254-4796-A629-570AFE6968AF}" dt="2020-04-24T10:10:46.077" v="297"/>
          <ac:graphicFrameMkLst>
            <pc:docMk/>
            <pc:sldMk cId="2469247637" sldId="259"/>
            <ac:graphicFrameMk id="5" creationId="{9C1CA92D-C5C3-4DE7-A4FF-7B8F3E8BBB0E}"/>
          </ac:graphicFrameMkLst>
        </pc:graphicFrameChg>
        <pc:graphicFrameChg chg="add del">
          <ac:chgData name="Susan Matland" userId="S::susanm@uio.no::40405ea6-92db-45de-a86e-417ae5dc1c60" providerId="AD" clId="Web-{6F775C0A-D254-4796-A629-570AFE6968AF}" dt="2020-04-24T10:10:49.827" v="299"/>
          <ac:graphicFrameMkLst>
            <pc:docMk/>
            <pc:sldMk cId="2469247637" sldId="259"/>
            <ac:graphicFrameMk id="6" creationId="{8200F63B-5914-429B-BBD2-F7AB23F0B8F0}"/>
          </ac:graphicFrameMkLst>
        </pc:graphicFrameChg>
        <pc:graphicFrameChg chg="add del mod">
          <ac:chgData name="Susan Matland" userId="S::susanm@uio.no::40405ea6-92db-45de-a86e-417ae5dc1c60" providerId="AD" clId="Web-{6F775C0A-D254-4796-A629-570AFE6968AF}" dt="2020-04-24T10:11:03.874" v="301"/>
          <ac:graphicFrameMkLst>
            <pc:docMk/>
            <pc:sldMk cId="2469247637" sldId="259"/>
            <ac:graphicFrameMk id="7" creationId="{ADD275DA-7CD1-4DF8-8337-A7FA520C72E7}"/>
          </ac:graphicFrameMkLst>
        </pc:graphicFrameChg>
      </pc:sldChg>
      <pc:sldChg chg="addSp delSp modSp">
        <pc:chgData name="Susan Matland" userId="S::susanm@uio.no::40405ea6-92db-45de-a86e-417ae5dc1c60" providerId="AD" clId="Web-{6F775C0A-D254-4796-A629-570AFE6968AF}" dt="2020-04-24T11:44:09.147" v="358"/>
        <pc:sldMkLst>
          <pc:docMk/>
          <pc:sldMk cId="3620949268" sldId="263"/>
        </pc:sldMkLst>
        <pc:spChg chg="mod">
          <ac:chgData name="Susan Matland" userId="S::susanm@uio.no::40405ea6-92db-45de-a86e-417ae5dc1c60" providerId="AD" clId="Web-{6F775C0A-D254-4796-A629-570AFE6968AF}" dt="2020-04-24T09:52:54.625" v="166" actId="14100"/>
          <ac:spMkLst>
            <pc:docMk/>
            <pc:sldMk cId="3620949268" sldId="263"/>
            <ac:spMk id="2" creationId="{6DD84A5D-5E0B-46F8-AA88-FE44B09652E0}"/>
          </ac:spMkLst>
        </pc:spChg>
        <pc:spChg chg="add del mod">
          <ac:chgData name="Susan Matland" userId="S::susanm@uio.no::40405ea6-92db-45de-a86e-417ae5dc1c60" providerId="AD" clId="Web-{6F775C0A-D254-4796-A629-570AFE6968AF}" dt="2020-04-24T09:51:33.515" v="93"/>
          <ac:spMkLst>
            <pc:docMk/>
            <pc:sldMk cId="3620949268" sldId="263"/>
            <ac:spMk id="5" creationId="{584A4960-33EB-4E47-A352-0A6ECB30B1B2}"/>
          </ac:spMkLst>
        </pc:spChg>
        <pc:spChg chg="add mod">
          <ac:chgData name="Susan Matland" userId="S::susanm@uio.no::40405ea6-92db-45de-a86e-417ae5dc1c60" providerId="AD" clId="Web-{6F775C0A-D254-4796-A629-570AFE6968AF}" dt="2020-04-24T09:51:33.546" v="95"/>
          <ac:spMkLst>
            <pc:docMk/>
            <pc:sldMk cId="3620949268" sldId="263"/>
            <ac:spMk id="8" creationId="{B6468995-B3F1-4BD3-9873-419B6E01A151}"/>
          </ac:spMkLst>
        </pc:spChg>
        <pc:graphicFrameChg chg="add mod ord modGraphic">
          <ac:chgData name="Susan Matland" userId="S::susanm@uio.no::40405ea6-92db-45de-a86e-417ae5dc1c60" providerId="AD" clId="Web-{6F775C0A-D254-4796-A629-570AFE6968AF}" dt="2020-04-24T11:44:09.147" v="358"/>
          <ac:graphicFrameMkLst>
            <pc:docMk/>
            <pc:sldMk cId="3620949268" sldId="263"/>
            <ac:graphicFrameMk id="7" creationId="{C9939B5E-9852-4DE9-AF73-8C23EF7853AC}"/>
          </ac:graphicFrameMkLst>
        </pc:graphicFrameChg>
        <pc:picChg chg="del">
          <ac:chgData name="Susan Matland" userId="S::susanm@uio.no::40405ea6-92db-45de-a86e-417ae5dc1c60" providerId="AD" clId="Web-{6F775C0A-D254-4796-A629-570AFE6968AF}" dt="2020-04-24T09:51:24.421" v="89"/>
          <ac:picMkLst>
            <pc:docMk/>
            <pc:sldMk cId="3620949268" sldId="263"/>
            <ac:picMk id="4" creationId="{93C5AC2E-E01A-4445-A3D8-125D795774CE}"/>
          </ac:picMkLst>
        </pc:picChg>
      </pc:sldChg>
      <pc:sldChg chg="modSp">
        <pc:chgData name="Susan Matland" userId="S::susanm@uio.no::40405ea6-92db-45de-a86e-417ae5dc1c60" providerId="AD" clId="Web-{6F775C0A-D254-4796-A629-570AFE6968AF}" dt="2020-04-24T10:02:41.524" v="235" actId="20577"/>
        <pc:sldMkLst>
          <pc:docMk/>
          <pc:sldMk cId="464353252" sldId="265"/>
        </pc:sldMkLst>
        <pc:spChg chg="mod">
          <ac:chgData name="Susan Matland" userId="S::susanm@uio.no::40405ea6-92db-45de-a86e-417ae5dc1c60" providerId="AD" clId="Web-{6F775C0A-D254-4796-A629-570AFE6968AF}" dt="2020-04-24T09:55:54.206" v="227" actId="20577"/>
          <ac:spMkLst>
            <pc:docMk/>
            <pc:sldMk cId="464353252" sldId="265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6F775C0A-D254-4796-A629-570AFE6968AF}" dt="2020-04-24T10:02:41.524" v="235" actId="20577"/>
          <ac:spMkLst>
            <pc:docMk/>
            <pc:sldMk cId="464353252" sldId="265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6F775C0A-D254-4796-A629-570AFE6968AF}" dt="2020-04-24T09:55:41.659" v="221" actId="20577"/>
        <pc:sldMkLst>
          <pc:docMk/>
          <pc:sldMk cId="8334106" sldId="270"/>
        </pc:sldMkLst>
        <pc:spChg chg="mod">
          <ac:chgData name="Susan Matland" userId="S::susanm@uio.no::40405ea6-92db-45de-a86e-417ae5dc1c60" providerId="AD" clId="Web-{6F775C0A-D254-4796-A629-570AFE6968AF}" dt="2020-04-24T09:54:05.485" v="178" actId="20577"/>
          <ac:spMkLst>
            <pc:docMk/>
            <pc:sldMk cId="8334106" sldId="270"/>
            <ac:spMk id="2" creationId="{8407E1EF-8068-44B7-9AEF-BFB0ABC750DB}"/>
          </ac:spMkLst>
        </pc:spChg>
        <pc:spChg chg="mod">
          <ac:chgData name="Susan Matland" userId="S::susanm@uio.no::40405ea6-92db-45de-a86e-417ae5dc1c60" providerId="AD" clId="Web-{6F775C0A-D254-4796-A629-570AFE6968AF}" dt="2020-04-24T09:55:41.659" v="221" actId="20577"/>
          <ac:spMkLst>
            <pc:docMk/>
            <pc:sldMk cId="8334106" sldId="270"/>
            <ac:spMk id="3" creationId="{1C452A5D-0EC3-4924-B066-4F611F034F57}"/>
          </ac:spMkLst>
        </pc:spChg>
      </pc:sldChg>
      <pc:sldChg chg="modSp">
        <pc:chgData name="Susan Matland" userId="S::susanm@uio.no::40405ea6-92db-45de-a86e-417ae5dc1c60" providerId="AD" clId="Web-{6F775C0A-D254-4796-A629-570AFE6968AF}" dt="2020-04-24T09:53:55.407" v="175" actId="20577"/>
        <pc:sldMkLst>
          <pc:docMk/>
          <pc:sldMk cId="1438518062" sldId="272"/>
        </pc:sldMkLst>
        <pc:spChg chg="mod">
          <ac:chgData name="Susan Matland" userId="S::susanm@uio.no::40405ea6-92db-45de-a86e-417ae5dc1c60" providerId="AD" clId="Web-{6F775C0A-D254-4796-A629-570AFE6968AF}" dt="2020-04-24T09:53:55.407" v="175" actId="20577"/>
          <ac:spMkLst>
            <pc:docMk/>
            <pc:sldMk cId="1438518062" sldId="272"/>
            <ac:spMk id="2" creationId="{F15EB319-ACA9-46A2-94E6-0998E010D240}"/>
          </ac:spMkLst>
        </pc:spChg>
      </pc:sldChg>
      <pc:sldChg chg="addSp delSp modSp">
        <pc:chgData name="Susan Matland" userId="S::susanm@uio.no::40405ea6-92db-45de-a86e-417ae5dc1c60" providerId="AD" clId="Web-{6F775C0A-D254-4796-A629-570AFE6968AF}" dt="2020-04-24T09:49:15.029" v="56" actId="20577"/>
        <pc:sldMkLst>
          <pc:docMk/>
          <pc:sldMk cId="3256084294" sldId="274"/>
        </pc:sldMkLst>
        <pc:spChg chg="mod">
          <ac:chgData name="Susan Matland" userId="S::susanm@uio.no::40405ea6-92db-45de-a86e-417ae5dc1c60" providerId="AD" clId="Web-{6F775C0A-D254-4796-A629-570AFE6968AF}" dt="2020-04-24T09:43:27.555" v="9" actId="14100"/>
          <ac:spMkLst>
            <pc:docMk/>
            <pc:sldMk cId="3256084294" sldId="274"/>
            <ac:spMk id="2" creationId="{807CF6CF-3D86-44E2-AA32-F78A9785FE37}"/>
          </ac:spMkLst>
        </pc:spChg>
        <pc:spChg chg="mod">
          <ac:chgData name="Susan Matland" userId="S::susanm@uio.no::40405ea6-92db-45de-a86e-417ae5dc1c60" providerId="AD" clId="Web-{6F775C0A-D254-4796-A629-570AFE6968AF}" dt="2020-04-24T09:49:15.029" v="56" actId="20577"/>
          <ac:spMkLst>
            <pc:docMk/>
            <pc:sldMk cId="3256084294" sldId="274"/>
            <ac:spMk id="3" creationId="{D37DA2FD-CDF8-458C-807C-71E2B9ACC548}"/>
          </ac:spMkLst>
        </pc:spChg>
        <pc:picChg chg="add del mod">
          <ac:chgData name="Susan Matland" userId="S::susanm@uio.no::40405ea6-92db-45de-a86e-417ae5dc1c60" providerId="AD" clId="Web-{6F775C0A-D254-4796-A629-570AFE6968AF}" dt="2020-04-24T09:43:04.024" v="1"/>
          <ac:picMkLst>
            <pc:docMk/>
            <pc:sldMk cId="3256084294" sldId="274"/>
            <ac:picMk id="4" creationId="{08AC2EF3-888D-4FFE-8EEA-7758F029B772}"/>
          </ac:picMkLst>
        </pc:picChg>
      </pc:sldChg>
      <pc:sldChg chg="modSp">
        <pc:chgData name="Susan Matland" userId="S::susanm@uio.no::40405ea6-92db-45de-a86e-417ae5dc1c60" providerId="AD" clId="Web-{6F775C0A-D254-4796-A629-570AFE6968AF}" dt="2020-04-24T10:14:08.689" v="324" actId="14100"/>
        <pc:sldMkLst>
          <pc:docMk/>
          <pc:sldMk cId="3372260900" sldId="275"/>
        </pc:sldMkLst>
        <pc:spChg chg="mod">
          <ac:chgData name="Susan Matland" userId="S::susanm@uio.no::40405ea6-92db-45de-a86e-417ae5dc1c60" providerId="AD" clId="Web-{6F775C0A-D254-4796-A629-570AFE6968AF}" dt="2020-04-24T10:14:04.548" v="323" actId="14100"/>
          <ac:spMkLst>
            <pc:docMk/>
            <pc:sldMk cId="3372260900" sldId="275"/>
            <ac:spMk id="2" creationId="{ACA005F9-02CB-400D-8190-8BB8A5267CCF}"/>
          </ac:spMkLst>
        </pc:spChg>
        <pc:spChg chg="mod">
          <ac:chgData name="Susan Matland" userId="S::susanm@uio.no::40405ea6-92db-45de-a86e-417ae5dc1c60" providerId="AD" clId="Web-{6F775C0A-D254-4796-A629-570AFE6968AF}" dt="2020-04-24T10:14:08.689" v="324" actId="14100"/>
          <ac:spMkLst>
            <pc:docMk/>
            <pc:sldMk cId="3372260900" sldId="275"/>
            <ac:spMk id="3" creationId="{9BDAE546-5275-4563-93D2-DC40068D3838}"/>
          </ac:spMkLst>
        </pc:spChg>
      </pc:sldChg>
      <pc:sldChg chg="addSp delSp modSp new">
        <pc:chgData name="Susan Matland" userId="S::susanm@uio.no::40405ea6-92db-45de-a86e-417ae5dc1c60" providerId="AD" clId="Web-{6F775C0A-D254-4796-A629-570AFE6968AF}" dt="2020-04-24T10:10:10.264" v="295" actId="1076"/>
        <pc:sldMkLst>
          <pc:docMk/>
          <pc:sldMk cId="1626584358" sldId="277"/>
        </pc:sldMkLst>
        <pc:spChg chg="mod">
          <ac:chgData name="Susan Matland" userId="S::susanm@uio.no::40405ea6-92db-45de-a86e-417ae5dc1c60" providerId="AD" clId="Web-{6F775C0A-D254-4796-A629-570AFE6968AF}" dt="2020-04-24T10:09:59.904" v="292" actId="14100"/>
          <ac:spMkLst>
            <pc:docMk/>
            <pc:sldMk cId="1626584358" sldId="277"/>
            <ac:spMk id="2" creationId="{016F8DC3-C5FD-4DB9-84A6-99CDE346F593}"/>
          </ac:spMkLst>
        </pc:spChg>
        <pc:spChg chg="del mod">
          <ac:chgData name="Susan Matland" userId="S::susanm@uio.no::40405ea6-92db-45de-a86e-417ae5dc1c60" providerId="AD" clId="Web-{6F775C0A-D254-4796-A629-570AFE6968AF}" dt="2020-04-24T10:06:57.527" v="243"/>
          <ac:spMkLst>
            <pc:docMk/>
            <pc:sldMk cId="1626584358" sldId="277"/>
            <ac:spMk id="3" creationId="{6337825A-786A-426F-AC82-E7ED21E95DA1}"/>
          </ac:spMkLst>
        </pc:spChg>
        <pc:spChg chg="add del mod">
          <ac:chgData name="Susan Matland" userId="S::susanm@uio.no::40405ea6-92db-45de-a86e-417ae5dc1c60" providerId="AD" clId="Web-{6F775C0A-D254-4796-A629-570AFE6968AF}" dt="2020-04-24T10:09:00.607" v="248"/>
          <ac:spMkLst>
            <pc:docMk/>
            <pc:sldMk cId="1626584358" sldId="277"/>
            <ac:spMk id="13" creationId="{02BD6AB5-821A-4975-B10D-E1F425159CAD}"/>
          </ac:spMkLst>
        </pc:spChg>
        <pc:graphicFrameChg chg="add del mod ord modGraphic">
          <ac:chgData name="Susan Matland" userId="S::susanm@uio.no::40405ea6-92db-45de-a86e-417ae5dc1c60" providerId="AD" clId="Web-{6F775C0A-D254-4796-A629-570AFE6968AF}" dt="2020-04-24T10:07:21.480" v="244"/>
          <ac:graphicFrameMkLst>
            <pc:docMk/>
            <pc:sldMk cId="1626584358" sldId="277"/>
            <ac:graphicFrameMk id="4" creationId="{85A7A2BF-F548-4A42-80B4-5628CBAE94C5}"/>
          </ac:graphicFrameMkLst>
        </pc:graphicFrameChg>
        <pc:picChg chg="add mod ord">
          <ac:chgData name="Susan Matland" userId="S::susanm@uio.no::40405ea6-92db-45de-a86e-417ae5dc1c60" providerId="AD" clId="Web-{6F775C0A-D254-4796-A629-570AFE6968AF}" dt="2020-04-24T10:10:10.264" v="295" actId="1076"/>
          <ac:picMkLst>
            <pc:docMk/>
            <pc:sldMk cId="1626584358" sldId="277"/>
            <ac:picMk id="14" creationId="{6E2F3DEB-9592-4F8D-9633-D8CFA7DCF792}"/>
          </ac:picMkLst>
        </pc:picChg>
      </pc:sldChg>
    </pc:docChg>
  </pc:docChgLst>
  <pc:docChgLst>
    <pc:chgData name="Sjur Martin Bjerke" userId="S::sjur.bjerke_uis.no#ext#@uio.onmicrosoft.com::5e90abfb-7036-48c9-932c-fc8e15999f55" providerId="AD" clId="Web-{F62C1404-087A-40B2-9361-FB04172EFFE4}"/>
    <pc:docChg chg="addSld delSld modSld sldOrd modMainMaster">
      <pc:chgData name="Sjur Martin Bjerke" userId="S::sjur.bjerke_uis.no#ext#@uio.onmicrosoft.com::5e90abfb-7036-48c9-932c-fc8e15999f55" providerId="AD" clId="Web-{F62C1404-087A-40B2-9361-FB04172EFFE4}" dt="2020-04-27T21:10:48.199" v="3926"/>
      <pc:docMkLst>
        <pc:docMk/>
      </pc:docMkLst>
      <pc:sldChg chg="del">
        <pc:chgData name="Sjur Martin Bjerke" userId="S::sjur.bjerke_uis.no#ext#@uio.onmicrosoft.com::5e90abfb-7036-48c9-932c-fc8e15999f55" providerId="AD" clId="Web-{F62C1404-087A-40B2-9361-FB04172EFFE4}" dt="2020-04-27T20:45:16.200" v="2830"/>
        <pc:sldMkLst>
          <pc:docMk/>
          <pc:sldMk cId="1585860669" sldId="264"/>
        </pc:sldMkLst>
      </pc:sldChg>
      <pc:sldChg chg="modSp">
        <pc:chgData name="Sjur Martin Bjerke" userId="S::sjur.bjerke_uis.no#ext#@uio.onmicrosoft.com::5e90abfb-7036-48c9-932c-fc8e15999f55" providerId="AD" clId="Web-{F62C1404-087A-40B2-9361-FB04172EFFE4}" dt="2020-04-27T20:46:48.387" v="2851" actId="20577"/>
        <pc:sldMkLst>
          <pc:docMk/>
          <pc:sldMk cId="464353252" sldId="265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46:48.387" v="2851" actId="20577"/>
          <ac:spMkLst>
            <pc:docMk/>
            <pc:sldMk cId="464353252" sldId="265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0:17:10.576" v="1329" actId="20577"/>
          <ac:spMkLst>
            <pc:docMk/>
            <pc:sldMk cId="464353252" sldId="265"/>
            <ac:spMk id="3" creationId="{EFD23D2E-A854-4EF5-987E-D485EB4F0C8B}"/>
          </ac:spMkLst>
        </pc:spChg>
      </pc:sldChg>
      <pc:sldChg chg="del">
        <pc:chgData name="Sjur Martin Bjerke" userId="S::sjur.bjerke_uis.no#ext#@uio.onmicrosoft.com::5e90abfb-7036-48c9-932c-fc8e15999f55" providerId="AD" clId="Web-{F62C1404-087A-40B2-9361-FB04172EFFE4}" dt="2020-04-27T20:12:55.685" v="959"/>
        <pc:sldMkLst>
          <pc:docMk/>
          <pc:sldMk cId="364515872" sldId="266"/>
        </pc:sldMkLst>
      </pc:sldChg>
      <pc:sldChg chg="del">
        <pc:chgData name="Sjur Martin Bjerke" userId="S::sjur.bjerke_uis.no#ext#@uio.onmicrosoft.com::5e90abfb-7036-48c9-932c-fc8e15999f55" providerId="AD" clId="Web-{F62C1404-087A-40B2-9361-FB04172EFFE4}" dt="2020-04-27T20:44:32.544" v="2826"/>
        <pc:sldMkLst>
          <pc:docMk/>
          <pc:sldMk cId="1792609167" sldId="267"/>
        </pc:sldMkLst>
      </pc:sldChg>
      <pc:sldChg chg="del">
        <pc:chgData name="Sjur Martin Bjerke" userId="S::sjur.bjerke_uis.no#ext#@uio.onmicrosoft.com::5e90abfb-7036-48c9-932c-fc8e15999f55" providerId="AD" clId="Web-{F62C1404-087A-40B2-9361-FB04172EFFE4}" dt="2020-04-27T20:44:40.294" v="2827"/>
        <pc:sldMkLst>
          <pc:docMk/>
          <pc:sldMk cId="160229266" sldId="268"/>
        </pc:sldMkLst>
      </pc:sldChg>
      <pc:sldChg chg="del">
        <pc:chgData name="Sjur Martin Bjerke" userId="S::sjur.bjerke_uis.no#ext#@uio.onmicrosoft.com::5e90abfb-7036-48c9-932c-fc8e15999f55" providerId="AD" clId="Web-{F62C1404-087A-40B2-9361-FB04172EFFE4}" dt="2020-04-27T20:44:48.559" v="2828"/>
        <pc:sldMkLst>
          <pc:docMk/>
          <pc:sldMk cId="2327804770" sldId="269"/>
        </pc:sldMkLst>
      </pc:sldChg>
      <pc:sldChg chg="ord">
        <pc:chgData name="Sjur Martin Bjerke" userId="S::sjur.bjerke_uis.no#ext#@uio.onmicrosoft.com::5e90abfb-7036-48c9-932c-fc8e15999f55" providerId="AD" clId="Web-{F62C1404-087A-40B2-9361-FB04172EFFE4}" dt="2020-04-27T20:45:36.856" v="2833"/>
        <pc:sldMkLst>
          <pc:docMk/>
          <pc:sldMk cId="8334106" sldId="270"/>
        </pc:sldMkLst>
      </pc:sldChg>
      <pc:sldChg chg="del">
        <pc:chgData name="Sjur Martin Bjerke" userId="S::sjur.bjerke_uis.no#ext#@uio.onmicrosoft.com::5e90abfb-7036-48c9-932c-fc8e15999f55" providerId="AD" clId="Web-{F62C1404-087A-40B2-9361-FB04172EFFE4}" dt="2020-04-27T20:44:51.481" v="2829"/>
        <pc:sldMkLst>
          <pc:docMk/>
          <pc:sldMk cId="1437074170" sldId="271"/>
        </pc:sldMkLst>
      </pc:sldChg>
      <pc:sldChg chg="del">
        <pc:chgData name="Sjur Martin Bjerke" userId="S::sjur.bjerke_uis.no#ext#@uio.onmicrosoft.com::5e90abfb-7036-48c9-932c-fc8e15999f55" providerId="AD" clId="Web-{F62C1404-087A-40B2-9361-FB04172EFFE4}" dt="2020-04-27T20:45:19.122" v="2831"/>
        <pc:sldMkLst>
          <pc:docMk/>
          <pc:sldMk cId="1438518062" sldId="272"/>
        </pc:sldMkLst>
      </pc:sldChg>
      <pc:sldChg chg="modSp">
        <pc:chgData name="Sjur Martin Bjerke" userId="S::sjur.bjerke_uis.no#ext#@uio.onmicrosoft.com::5e90abfb-7036-48c9-932c-fc8e15999f55" providerId="AD" clId="Web-{F62C1404-087A-40B2-9361-FB04172EFFE4}" dt="2020-04-27T21:09:40.152" v="3919" actId="20577"/>
        <pc:sldMkLst>
          <pc:docMk/>
          <pc:sldMk cId="1404316652" sldId="273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1:09:40.152" v="3919" actId="20577"/>
          <ac:spMkLst>
            <pc:docMk/>
            <pc:sldMk cId="1404316652" sldId="273"/>
            <ac:spMk id="3" creationId="{B7824881-EB81-41F0-85BC-E06211D7DC54}"/>
          </ac:spMkLst>
        </pc:spChg>
      </pc:sldChg>
      <pc:sldChg chg="modSp add replId">
        <pc:chgData name="Sjur Martin Bjerke" userId="S::sjur.bjerke_uis.no#ext#@uio.onmicrosoft.com::5e90abfb-7036-48c9-932c-fc8e15999f55" providerId="AD" clId="Web-{F62C1404-087A-40B2-9361-FB04172EFFE4}" dt="2020-04-27T21:02:57.199" v="3628" actId="20577"/>
        <pc:sldMkLst>
          <pc:docMk/>
          <pc:sldMk cId="2920810188" sldId="278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13:46.873" v="1030" actId="20577"/>
          <ac:spMkLst>
            <pc:docMk/>
            <pc:sldMk cId="2920810188" sldId="278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1:02:57.199" v="3628" actId="20577"/>
          <ac:spMkLst>
            <pc:docMk/>
            <pc:sldMk cId="2920810188" sldId="278"/>
            <ac:spMk id="3" creationId="{EFD23D2E-A854-4EF5-987E-D485EB4F0C8B}"/>
          </ac:spMkLst>
        </pc:spChg>
      </pc:sldChg>
      <pc:sldChg chg="add del replId">
        <pc:chgData name="Sjur Martin Bjerke" userId="S::sjur.bjerke_uis.no#ext#@uio.onmicrosoft.com::5e90abfb-7036-48c9-932c-fc8e15999f55" providerId="AD" clId="Web-{F62C1404-087A-40B2-9361-FB04172EFFE4}" dt="2020-04-27T20:43:53.153" v="2822"/>
        <pc:sldMkLst>
          <pc:docMk/>
          <pc:sldMk cId="1142828257" sldId="279"/>
        </pc:sldMkLst>
      </pc:sldChg>
      <pc:sldChg chg="add del replId">
        <pc:chgData name="Sjur Martin Bjerke" userId="S::sjur.bjerke_uis.no#ext#@uio.onmicrosoft.com::5e90abfb-7036-48c9-932c-fc8e15999f55" providerId="AD" clId="Web-{F62C1404-087A-40B2-9361-FB04172EFFE4}" dt="2020-04-27T20:43:53.153" v="2823"/>
        <pc:sldMkLst>
          <pc:docMk/>
          <pc:sldMk cId="48394752" sldId="280"/>
        </pc:sldMkLst>
      </pc:sldChg>
      <pc:sldChg chg="add del replId">
        <pc:chgData name="Sjur Martin Bjerke" userId="S::sjur.bjerke_uis.no#ext#@uio.onmicrosoft.com::5e90abfb-7036-48c9-932c-fc8e15999f55" providerId="AD" clId="Web-{F62C1404-087A-40B2-9361-FB04172EFFE4}" dt="2020-04-27T20:43:53.153" v="2824"/>
        <pc:sldMkLst>
          <pc:docMk/>
          <pc:sldMk cId="4103782288" sldId="281"/>
        </pc:sldMkLst>
      </pc:sldChg>
      <pc:sldChg chg="add del replId">
        <pc:chgData name="Sjur Martin Bjerke" userId="S::sjur.bjerke_uis.no#ext#@uio.onmicrosoft.com::5e90abfb-7036-48c9-932c-fc8e15999f55" providerId="AD" clId="Web-{F62C1404-087A-40B2-9361-FB04172EFFE4}" dt="2020-04-27T20:43:53.153" v="2825"/>
        <pc:sldMkLst>
          <pc:docMk/>
          <pc:sldMk cId="2799854319" sldId="282"/>
        </pc:sldMkLst>
      </pc:sldChg>
      <pc:sldChg chg="modSp add replId">
        <pc:chgData name="Sjur Martin Bjerke" userId="S::sjur.bjerke_uis.no#ext#@uio.onmicrosoft.com::5e90abfb-7036-48c9-932c-fc8e15999f55" providerId="AD" clId="Web-{F62C1404-087A-40B2-9361-FB04172EFFE4}" dt="2020-04-27T21:04:42.340" v="3695" actId="20577"/>
        <pc:sldMkLst>
          <pc:docMk/>
          <pc:sldMk cId="4264374204" sldId="283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28:28.545" v="2131" actId="20577"/>
          <ac:spMkLst>
            <pc:docMk/>
            <pc:sldMk cId="4264374204" sldId="283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1:04:42.340" v="3695" actId="20577"/>
          <ac:spMkLst>
            <pc:docMk/>
            <pc:sldMk cId="4264374204" sldId="283"/>
            <ac:spMk id="3" creationId="{EFD23D2E-A854-4EF5-987E-D485EB4F0C8B}"/>
          </ac:spMkLst>
        </pc:spChg>
      </pc:sldChg>
      <pc:sldChg chg="modSp add del replId">
        <pc:chgData name="Sjur Martin Bjerke" userId="S::sjur.bjerke_uis.no#ext#@uio.onmicrosoft.com::5e90abfb-7036-48c9-932c-fc8e15999f55" providerId="AD" clId="Web-{F62C1404-087A-40B2-9361-FB04172EFFE4}" dt="2020-04-27T21:09:54.746" v="3921"/>
        <pc:sldMkLst>
          <pc:docMk/>
          <pc:sldMk cId="215715396" sldId="284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39:38.013" v="2755" actId="20577"/>
          <ac:spMkLst>
            <pc:docMk/>
            <pc:sldMk cId="215715396" sldId="284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0:40:48.450" v="2771" actId="20577"/>
          <ac:spMkLst>
            <pc:docMk/>
            <pc:sldMk cId="215715396" sldId="284"/>
            <ac:spMk id="3" creationId="{EFD23D2E-A854-4EF5-987E-D485EB4F0C8B}"/>
          </ac:spMkLst>
        </pc:spChg>
      </pc:sldChg>
      <pc:sldChg chg="modSp add replId">
        <pc:chgData name="Sjur Martin Bjerke" userId="S::sjur.bjerke_uis.no#ext#@uio.onmicrosoft.com::5e90abfb-7036-48c9-932c-fc8e15999f55" providerId="AD" clId="Web-{F62C1404-087A-40B2-9361-FB04172EFFE4}" dt="2020-04-27T21:01:31.184" v="3552" actId="20577"/>
        <pc:sldMkLst>
          <pc:docMk/>
          <pc:sldMk cId="1858442852" sldId="285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57:07.731" v="3387" actId="20577"/>
          <ac:spMkLst>
            <pc:docMk/>
            <pc:sldMk cId="1858442852" sldId="285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1:01:31.184" v="3552" actId="20577"/>
          <ac:spMkLst>
            <pc:docMk/>
            <pc:sldMk cId="1858442852" sldId="285"/>
            <ac:spMk id="3" creationId="{EFD23D2E-A854-4EF5-987E-D485EB4F0C8B}"/>
          </ac:spMkLst>
        </pc:spChg>
      </pc:sldChg>
      <pc:sldChg chg="modSp add del replId">
        <pc:chgData name="Sjur Martin Bjerke" userId="S::sjur.bjerke_uis.no#ext#@uio.onmicrosoft.com::5e90abfb-7036-48c9-932c-fc8e15999f55" providerId="AD" clId="Web-{F62C1404-087A-40B2-9361-FB04172EFFE4}" dt="2020-04-27T20:55:52.856" v="3385"/>
        <pc:sldMkLst>
          <pc:docMk/>
          <pc:sldMk cId="1528962924" sldId="286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41:58.403" v="2788" actId="20577"/>
          <ac:spMkLst>
            <pc:docMk/>
            <pc:sldMk cId="1528962924" sldId="286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0:43:47.575" v="2820" actId="20577"/>
          <ac:spMkLst>
            <pc:docMk/>
            <pc:sldMk cId="1528962924" sldId="286"/>
            <ac:spMk id="3" creationId="{EFD23D2E-A854-4EF5-987E-D485EB4F0C8B}"/>
          </ac:spMkLst>
        </pc:spChg>
      </pc:sldChg>
      <pc:sldChg chg="modSp add replId">
        <pc:chgData name="Sjur Martin Bjerke" userId="S::sjur.bjerke_uis.no#ext#@uio.onmicrosoft.com::5e90abfb-7036-48c9-932c-fc8e15999f55" providerId="AD" clId="Web-{F62C1404-087A-40B2-9361-FB04172EFFE4}" dt="2020-04-27T21:06:21.043" v="3790" actId="20577"/>
        <pc:sldMkLst>
          <pc:docMk/>
          <pc:sldMk cId="1063457499" sldId="287"/>
        </pc:sldMkLst>
        <pc:spChg chg="mod">
          <ac:chgData name="Sjur Martin Bjerke" userId="S::sjur.bjerke_uis.no#ext#@uio.onmicrosoft.com::5e90abfb-7036-48c9-932c-fc8e15999f55" providerId="AD" clId="Web-{F62C1404-087A-40B2-9361-FB04172EFFE4}" dt="2020-04-27T20:47:34.919" v="2858" actId="20577"/>
          <ac:spMkLst>
            <pc:docMk/>
            <pc:sldMk cId="1063457499" sldId="287"/>
            <ac:spMk id="2" creationId="{F7C91121-BBB6-4A74-B5E2-0D5D3EC14D33}"/>
          </ac:spMkLst>
        </pc:spChg>
        <pc:spChg chg="mod">
          <ac:chgData name="Sjur Martin Bjerke" userId="S::sjur.bjerke_uis.no#ext#@uio.onmicrosoft.com::5e90abfb-7036-48c9-932c-fc8e15999f55" providerId="AD" clId="Web-{F62C1404-087A-40B2-9361-FB04172EFFE4}" dt="2020-04-27T21:06:21.043" v="3790" actId="20577"/>
          <ac:spMkLst>
            <pc:docMk/>
            <pc:sldMk cId="1063457499" sldId="287"/>
            <ac:spMk id="3" creationId="{EFD23D2E-A854-4EF5-987E-D485EB4F0C8B}"/>
          </ac:spMkLst>
        </pc:spChg>
      </pc:sldChg>
      <pc:sldChg chg="add del replId">
        <pc:chgData name="Sjur Martin Bjerke" userId="S::sjur.bjerke_uis.no#ext#@uio.onmicrosoft.com::5e90abfb-7036-48c9-932c-fc8e15999f55" providerId="AD" clId="Web-{F62C1404-087A-40B2-9361-FB04172EFFE4}" dt="2020-04-27T21:04:23.418" v="3694"/>
        <pc:sldMkLst>
          <pc:docMk/>
          <pc:sldMk cId="345738295" sldId="288"/>
        </pc:sldMkLst>
      </pc:sldChg>
      <pc:sldMasterChg chg="modSp mod modSldLayout">
        <pc:chgData name="Sjur Martin Bjerke" userId="S::sjur.bjerke_uis.no#ext#@uio.onmicrosoft.com::5e90abfb-7036-48c9-932c-fc8e15999f55" providerId="AD" clId="Web-{F62C1404-087A-40B2-9361-FB04172EFFE4}" dt="2020-04-27T21:10:48.199" v="3926"/>
        <pc:sldMasterMkLst>
          <pc:docMk/>
          <pc:sldMasterMk cId="350943100" sldId="2147483648"/>
        </pc:sldMasterMkLst>
        <pc:spChg chg="mod">
          <ac:chgData name="Sjur Martin Bjerke" userId="S::sjur.bjerke_uis.no#ext#@uio.onmicrosoft.com::5e90abfb-7036-48c9-932c-fc8e15999f55" providerId="AD" clId="Web-{F62C1404-087A-40B2-9361-FB04172EFFE4}" dt="2020-04-27T21:10:43.715" v="3922"/>
          <ac:spMkLst>
            <pc:docMk/>
            <pc:sldMasterMk cId="350943100" sldId="2147483648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350943100" sldId="2147483648"/>
            <pc:sldLayoutMk cId="615897299" sldId="2147483649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350943100" sldId="2147483648"/>
            <pc:sldLayoutMk cId="196777032" sldId="2147483650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350943100" sldId="2147483648"/>
            <pc:sldLayoutMk cId="2067876154" sldId="2147483652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350943100" sldId="2147483648"/>
            <pc:sldLayoutMk cId="4187642619" sldId="2147483654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350943100" sldId="2147483648"/>
            <pc:sldLayoutMk cId="3336345949" sldId="2147483655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F62C1404-087A-40B2-9361-FB04172EFFE4}" dt="2020-04-27T21:10:48.199" v="3926"/>
        <pc:sldMasterMkLst>
          <pc:docMk/>
          <pc:sldMasterMk cId="1097610030" sldId="2147483656"/>
        </pc:sldMasterMkLst>
        <pc:spChg chg="mod">
          <ac:chgData name="Sjur Martin Bjerke" userId="S::sjur.bjerke_uis.no#ext#@uio.onmicrosoft.com::5e90abfb-7036-48c9-932c-fc8e15999f55" providerId="AD" clId="Web-{F62C1404-087A-40B2-9361-FB04172EFFE4}" dt="2020-04-27T21:10:43.715" v="3922"/>
          <ac:spMkLst>
            <pc:docMk/>
            <pc:sldMasterMk cId="1097610030" sldId="2147483656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1097610030" sldId="2147483656"/>
            <pc:sldLayoutMk cId="2267822441" sldId="2147483657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1097610030" sldId="2147483656"/>
            <pc:sldLayoutMk cId="8950499" sldId="2147483658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1097610030" sldId="2147483656"/>
            <pc:sldLayoutMk cId="2761819904" sldId="2147483659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1097610030" sldId="2147483656"/>
            <pc:sldLayoutMk cId="1075264899" sldId="2147483660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1097610030" sldId="2147483656"/>
            <pc:sldLayoutMk cId="3301905274" sldId="2147483661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F62C1404-087A-40B2-9361-FB04172EFFE4}" dt="2020-04-27T21:10:48.199" v="3926"/>
        <pc:sldMasterMkLst>
          <pc:docMk/>
          <pc:sldMasterMk cId="2188619535" sldId="2147483662"/>
        </pc:sldMasterMkLst>
        <pc:spChg chg="mod">
          <ac:chgData name="Sjur Martin Bjerke" userId="S::sjur.bjerke_uis.no#ext#@uio.onmicrosoft.com::5e90abfb-7036-48c9-932c-fc8e15999f55" providerId="AD" clId="Web-{F62C1404-087A-40B2-9361-FB04172EFFE4}" dt="2020-04-27T21:10:43.715" v="3922"/>
          <ac:spMkLst>
            <pc:docMk/>
            <pc:sldMasterMk cId="2188619535" sldId="2147483662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188619535" sldId="2147483662"/>
            <pc:sldLayoutMk cId="1334680617" sldId="2147483663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188619535" sldId="2147483662"/>
            <pc:sldLayoutMk cId="4081405924" sldId="2147483664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188619535" sldId="2147483662"/>
            <pc:sldLayoutMk cId="3709082771" sldId="2147483665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188619535" sldId="2147483662"/>
            <pc:sldLayoutMk cId="4270224941" sldId="2147483666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188619535" sldId="2147483662"/>
            <pc:sldLayoutMk cId="676464001" sldId="2147483667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F62C1404-087A-40B2-9361-FB04172EFFE4}" dt="2020-04-27T21:10:48.199" v="3926"/>
        <pc:sldMasterMkLst>
          <pc:docMk/>
          <pc:sldMasterMk cId="2882543464" sldId="2147483668"/>
        </pc:sldMasterMkLst>
        <pc:spChg chg="mod">
          <ac:chgData name="Sjur Martin Bjerke" userId="S::sjur.bjerke_uis.no#ext#@uio.onmicrosoft.com::5e90abfb-7036-48c9-932c-fc8e15999f55" providerId="AD" clId="Web-{F62C1404-087A-40B2-9361-FB04172EFFE4}" dt="2020-04-27T21:10:43.715" v="3922"/>
          <ac:spMkLst>
            <pc:docMk/>
            <pc:sldMasterMk cId="2882543464" sldId="2147483668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882543464" sldId="2147483668"/>
            <pc:sldLayoutMk cId="2108539307" sldId="2147483669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882543464" sldId="2147483668"/>
            <pc:sldLayoutMk cId="3995541617" sldId="2147483670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882543464" sldId="2147483668"/>
            <pc:sldLayoutMk cId="1884416106" sldId="2147483671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882543464" sldId="2147483668"/>
            <pc:sldLayoutMk cId="2573493163" sldId="2147483672"/>
          </pc:sldLayoutMkLst>
        </pc:sldLayoutChg>
        <pc:sldLayoutChg chg="mod">
          <pc:chgData name="Sjur Martin Bjerke" userId="S::sjur.bjerke_uis.no#ext#@uio.onmicrosoft.com::5e90abfb-7036-48c9-932c-fc8e15999f55" providerId="AD" clId="Web-{F62C1404-087A-40B2-9361-FB04172EFFE4}" dt="2020-04-27T21:10:48.199" v="3926"/>
          <pc:sldLayoutMkLst>
            <pc:docMk/>
            <pc:sldMasterMk cId="2882543464" sldId="2147483668"/>
            <pc:sldLayoutMk cId="1285664873" sldId="2147483673"/>
          </pc:sldLayoutMkLst>
        </pc:sldLayoutChg>
      </pc:sldMasterChg>
    </pc:docChg>
  </pc:docChgLst>
  <pc:docChgLst>
    <pc:chgData name="Susan Matland" userId="S::susanm@uio.no::40405ea6-92db-45de-a86e-417ae5dc1c60" providerId="AD" clId="Web-{F8A29E13-E43D-430C-8CFF-6109D0A0CC40}"/>
    <pc:docChg chg="modSld">
      <pc:chgData name="Susan Matland" userId="S::susanm@uio.no::40405ea6-92db-45de-a86e-417ae5dc1c60" providerId="AD" clId="Web-{F8A29E13-E43D-430C-8CFF-6109D0A0CC40}" dt="2020-04-25T12:07:29.101" v="521" actId="20577"/>
      <pc:docMkLst>
        <pc:docMk/>
      </pc:docMkLst>
      <pc:sldChg chg="addSp delSp modSp">
        <pc:chgData name="Susan Matland" userId="S::susanm@uio.no::40405ea6-92db-45de-a86e-417ae5dc1c60" providerId="AD" clId="Web-{F8A29E13-E43D-430C-8CFF-6109D0A0CC40}" dt="2020-04-25T12:07:29.101" v="520" actId="20577"/>
        <pc:sldMkLst>
          <pc:docMk/>
          <pc:sldMk cId="160229266" sldId="268"/>
        </pc:sldMkLst>
        <pc:spChg chg="mod">
          <ac:chgData name="Susan Matland" userId="S::susanm@uio.no::40405ea6-92db-45de-a86e-417ae5dc1c60" providerId="AD" clId="Web-{F8A29E13-E43D-430C-8CFF-6109D0A0CC40}" dt="2020-04-25T11:44:11.544" v="30" actId="14100"/>
          <ac:spMkLst>
            <pc:docMk/>
            <pc:sldMk cId="160229266" sldId="268"/>
            <ac:spMk id="2" creationId="{2E941E08-4F8C-4312-8755-2DAC3BC8FA6A}"/>
          </ac:spMkLst>
        </pc:spChg>
        <pc:spChg chg="mod">
          <ac:chgData name="Susan Matland" userId="S::susanm@uio.no::40405ea6-92db-45de-a86e-417ae5dc1c60" providerId="AD" clId="Web-{F8A29E13-E43D-430C-8CFF-6109D0A0CC40}" dt="2020-04-25T12:07:29.101" v="520" actId="20577"/>
          <ac:spMkLst>
            <pc:docMk/>
            <pc:sldMk cId="160229266" sldId="268"/>
            <ac:spMk id="3" creationId="{8C4E6D70-BD94-4FC4-A322-BAF1CA193158}"/>
          </ac:spMkLst>
        </pc:spChg>
        <pc:graphicFrameChg chg="add del mod modGraphic">
          <ac:chgData name="Susan Matland" userId="S::susanm@uio.no::40405ea6-92db-45de-a86e-417ae5dc1c60" providerId="AD" clId="Web-{F8A29E13-E43D-430C-8CFF-6109D0A0CC40}" dt="2020-04-25T11:43:41.013" v="23"/>
          <ac:graphicFrameMkLst>
            <pc:docMk/>
            <pc:sldMk cId="160229266" sldId="268"/>
            <ac:graphicFrameMk id="5" creationId="{BEE8E82F-4032-4CFB-BEEB-F5A0E1462246}"/>
          </ac:graphicFrameMkLst>
        </pc:graphicFrameChg>
        <pc:graphicFrameChg chg="add del mod modGraphic">
          <ac:chgData name="Susan Matland" userId="S::susanm@uio.no::40405ea6-92db-45de-a86e-417ae5dc1c60" providerId="AD" clId="Web-{F8A29E13-E43D-430C-8CFF-6109D0A0CC40}" dt="2020-04-25T11:44:52.701" v="38"/>
          <ac:graphicFrameMkLst>
            <pc:docMk/>
            <pc:sldMk cId="160229266" sldId="268"/>
            <ac:graphicFrameMk id="7" creationId="{C9B4BFD3-41D3-4BB0-9E8E-8724BE76AD90}"/>
          </ac:graphicFrameMkLst>
        </pc:graphicFrameChg>
      </pc:sldChg>
    </pc:docChg>
  </pc:docChgLst>
  <pc:docChgLst>
    <pc:chgData name="Susan Matland" userId="S::susanm@uio.no::40405ea6-92db-45de-a86e-417ae5dc1c60" providerId="AD" clId="Web-{B3F4E295-7799-450D-9469-639B0BDAC6FB}"/>
    <pc:docChg chg="modSld">
      <pc:chgData name="Susan Matland" userId="S::susanm@uio.no::40405ea6-92db-45de-a86e-417ae5dc1c60" providerId="AD" clId="Web-{B3F4E295-7799-450D-9469-639B0BDAC6FB}" dt="2020-04-28T08:14:34.266" v="14"/>
      <pc:docMkLst>
        <pc:docMk/>
      </pc:docMkLst>
      <pc:sldChg chg="modSp">
        <pc:chgData name="Susan Matland" userId="S::susanm@uio.no::40405ea6-92db-45de-a86e-417ae5dc1c60" providerId="AD" clId="Web-{B3F4E295-7799-450D-9469-639B0BDAC6FB}" dt="2020-04-28T08:14:34.266" v="14"/>
        <pc:sldMkLst>
          <pc:docMk/>
          <pc:sldMk cId="1404316652" sldId="273"/>
        </pc:sldMkLst>
        <pc:spChg chg="mod">
          <ac:chgData name="Susan Matland" userId="S::susanm@uio.no::40405ea6-92db-45de-a86e-417ae5dc1c60" providerId="AD" clId="Web-{B3F4E295-7799-450D-9469-639B0BDAC6FB}" dt="2020-04-28T08:14:34.266" v="14"/>
          <ac:spMkLst>
            <pc:docMk/>
            <pc:sldMk cId="1404316652" sldId="273"/>
            <ac:spMk id="3" creationId="{B7824881-EB81-41F0-85BC-E06211D7DC54}"/>
          </ac:spMkLst>
        </pc:spChg>
      </pc:sldChg>
    </pc:docChg>
  </pc:docChgLst>
  <pc:docChgLst>
    <pc:chgData name="Susan Matland" userId="S::susanm@uio.no::40405ea6-92db-45de-a86e-417ae5dc1c60" providerId="AD" clId="Web-{0C9AD9FC-25F7-4AE1-9D95-6DF0F22668F1}"/>
    <pc:docChg chg="modSld">
      <pc:chgData name="Susan Matland" userId="S::susanm@uio.no::40405ea6-92db-45de-a86e-417ae5dc1c60" providerId="AD" clId="Web-{0C9AD9FC-25F7-4AE1-9D95-6DF0F22668F1}" dt="2020-04-29T09:29:39.294" v="3" actId="20577"/>
      <pc:docMkLst>
        <pc:docMk/>
      </pc:docMkLst>
      <pc:sldChg chg="modSp">
        <pc:chgData name="Susan Matland" userId="S::susanm@uio.no::40405ea6-92db-45de-a86e-417ae5dc1c60" providerId="AD" clId="Web-{0C9AD9FC-25F7-4AE1-9D95-6DF0F22668F1}" dt="2020-04-29T09:29:39.294" v="2" actId="20577"/>
        <pc:sldMkLst>
          <pc:docMk/>
          <pc:sldMk cId="2591964343" sldId="258"/>
        </pc:sldMkLst>
        <pc:spChg chg="mod">
          <ac:chgData name="Susan Matland" userId="S::susanm@uio.no::40405ea6-92db-45de-a86e-417ae5dc1c60" providerId="AD" clId="Web-{0C9AD9FC-25F7-4AE1-9D95-6DF0F22668F1}" dt="2020-04-29T09:29:39.294" v="2" actId="20577"/>
          <ac:spMkLst>
            <pc:docMk/>
            <pc:sldMk cId="2591964343" sldId="258"/>
            <ac:spMk id="2" creationId="{C1FD5875-1E43-4EE1-AE88-915E6798550B}"/>
          </ac:spMkLst>
        </pc:spChg>
      </pc:sldChg>
    </pc:docChg>
  </pc:docChgLst>
  <pc:docChgLst>
    <pc:chgData name="Susan Matland" userId="S::susanm@uio.no::40405ea6-92db-45de-a86e-417ae5dc1c60" providerId="AD" clId="Web-{88A87100-CFC4-4286-96F9-CB32DAE54448}"/>
    <pc:docChg chg="modSld">
      <pc:chgData name="Susan Matland" userId="S::susanm@uio.no::40405ea6-92db-45de-a86e-417ae5dc1c60" providerId="AD" clId="Web-{88A87100-CFC4-4286-96F9-CB32DAE54448}" dt="2020-04-26T19:02:41.433" v="26"/>
      <pc:docMkLst>
        <pc:docMk/>
      </pc:docMkLst>
      <pc:sldChg chg="addCm">
        <pc:chgData name="Susan Matland" userId="S::susanm@uio.no::40405ea6-92db-45de-a86e-417ae5dc1c60" providerId="AD" clId="Web-{88A87100-CFC4-4286-96F9-CB32DAE54448}" dt="2020-04-26T19:02:41.433" v="26"/>
        <pc:sldMkLst>
          <pc:docMk/>
          <pc:sldMk cId="2469247637" sldId="259"/>
        </pc:sldMkLst>
      </pc:sldChg>
      <pc:sldChg chg="modSp">
        <pc:chgData name="Susan Matland" userId="S::susanm@uio.no::40405ea6-92db-45de-a86e-417ae5dc1c60" providerId="AD" clId="Web-{88A87100-CFC4-4286-96F9-CB32DAE54448}" dt="2020-04-26T18:59:07.560" v="25" actId="20577"/>
        <pc:sldMkLst>
          <pc:docMk/>
          <pc:sldMk cId="1438518062" sldId="272"/>
        </pc:sldMkLst>
        <pc:spChg chg="mod">
          <ac:chgData name="Susan Matland" userId="S::susanm@uio.no::40405ea6-92db-45de-a86e-417ae5dc1c60" providerId="AD" clId="Web-{88A87100-CFC4-4286-96F9-CB32DAE54448}" dt="2020-04-26T18:59:07.560" v="25" actId="20577"/>
          <ac:spMkLst>
            <pc:docMk/>
            <pc:sldMk cId="1438518062" sldId="272"/>
            <ac:spMk id="2" creationId="{F15EB319-ACA9-46A2-94E6-0998E010D240}"/>
          </ac:spMkLst>
        </pc:spChg>
      </pc:sldChg>
    </pc:docChg>
  </pc:docChgLst>
  <pc:docChgLst>
    <pc:chgData name="Gøril Heitmann" userId="90dd3c69-beee-4fa5-a27b-518c4bda967a" providerId="ADAL" clId="{FF999083-FA7B-4D81-9399-DC4B1BEB22AF}"/>
    <pc:docChg chg="modSld">
      <pc:chgData name="Gøril Heitmann" userId="90dd3c69-beee-4fa5-a27b-518c4bda967a" providerId="ADAL" clId="{FF999083-FA7B-4D81-9399-DC4B1BEB22AF}" dt="2020-04-28T15:55:54.585" v="0" actId="20577"/>
      <pc:docMkLst>
        <pc:docMk/>
      </pc:docMkLst>
      <pc:sldChg chg="modSp">
        <pc:chgData name="Gøril Heitmann" userId="90dd3c69-beee-4fa5-a27b-518c4bda967a" providerId="ADAL" clId="{FF999083-FA7B-4D81-9399-DC4B1BEB22AF}" dt="2020-04-28T15:55:54.585" v="0" actId="20577"/>
        <pc:sldMkLst>
          <pc:docMk/>
          <pc:sldMk cId="2920810188" sldId="278"/>
        </pc:sldMkLst>
        <pc:spChg chg="mod">
          <ac:chgData name="Gøril Heitmann" userId="90dd3c69-beee-4fa5-a27b-518c4bda967a" providerId="ADAL" clId="{FF999083-FA7B-4D81-9399-DC4B1BEB22AF}" dt="2020-04-28T15:55:54.585" v="0" actId="20577"/>
          <ac:spMkLst>
            <pc:docMk/>
            <pc:sldMk cId="2920810188" sldId="278"/>
            <ac:spMk id="3" creationId="{EFD23D2E-A854-4EF5-987E-D485EB4F0C8B}"/>
          </ac:spMkLst>
        </pc:spChg>
      </pc:sldChg>
    </pc:docChg>
  </pc:docChgLst>
  <pc:docChgLst>
    <pc:chgData name="Susan Matland" userId="S::susanm@uio.no::40405ea6-92db-45de-a86e-417ae5dc1c60" providerId="AD" clId="Web-{6E78D285-96C2-44E0-B5DA-E2ED258BA373}"/>
    <pc:docChg chg="modSld">
      <pc:chgData name="Susan Matland" userId="S::susanm@uio.no::40405ea6-92db-45de-a86e-417ae5dc1c60" providerId="AD" clId="Web-{6E78D285-96C2-44E0-B5DA-E2ED258BA373}" dt="2020-04-26T18:57:11.820" v="5" actId="20577"/>
      <pc:docMkLst>
        <pc:docMk/>
      </pc:docMkLst>
      <pc:sldChg chg="modSp">
        <pc:chgData name="Susan Matland" userId="S::susanm@uio.no::40405ea6-92db-45de-a86e-417ae5dc1c60" providerId="AD" clId="Web-{6E78D285-96C2-44E0-B5DA-E2ED258BA373}" dt="2020-04-26T18:57:11.820" v="4" actId="20577"/>
        <pc:sldMkLst>
          <pc:docMk/>
          <pc:sldMk cId="1438518062" sldId="272"/>
        </pc:sldMkLst>
        <pc:spChg chg="mod">
          <ac:chgData name="Susan Matland" userId="S::susanm@uio.no::40405ea6-92db-45de-a86e-417ae5dc1c60" providerId="AD" clId="Web-{6E78D285-96C2-44E0-B5DA-E2ED258BA373}" dt="2020-04-26T18:57:11.820" v="4" actId="20577"/>
          <ac:spMkLst>
            <pc:docMk/>
            <pc:sldMk cId="1438518062" sldId="272"/>
            <ac:spMk id="2" creationId="{F15EB319-ACA9-46A2-94E6-0998E010D240}"/>
          </ac:spMkLst>
        </pc:spChg>
      </pc:sldChg>
    </pc:docChg>
  </pc:docChgLst>
  <pc:docChgLst>
    <pc:chgData name="Sjur Martin Bjerke" userId="S::sjur.bjerke_uis.no#ext#@uio.onmicrosoft.com::5e90abfb-7036-48c9-932c-fc8e15999f55" providerId="AD" clId="Web-{52BBECA9-59A7-475F-9B77-0B6529EF112F}"/>
    <pc:docChg chg="modSld modMainMaster">
      <pc:chgData name="Sjur Martin Bjerke" userId="S::sjur.bjerke_uis.no#ext#@uio.onmicrosoft.com::5e90abfb-7036-48c9-932c-fc8e15999f55" providerId="AD" clId="Web-{52BBECA9-59A7-475F-9B77-0B6529EF112F}" dt="2020-04-28T05:44:20.741" v="95" actId="20577"/>
      <pc:docMkLst>
        <pc:docMk/>
      </pc:docMkLst>
      <pc:sldChg chg="modSp">
        <pc:chgData name="Sjur Martin Bjerke" userId="S::sjur.bjerke_uis.no#ext#@uio.onmicrosoft.com::5e90abfb-7036-48c9-932c-fc8e15999f55" providerId="AD" clId="Web-{52BBECA9-59A7-475F-9B77-0B6529EF112F}" dt="2020-04-28T05:44:20.725" v="94" actId="20577"/>
        <pc:sldMkLst>
          <pc:docMk/>
          <pc:sldMk cId="2920810188" sldId="278"/>
        </pc:sldMkLst>
        <pc:spChg chg="mod">
          <ac:chgData name="Sjur Martin Bjerke" userId="S::sjur.bjerke_uis.no#ext#@uio.onmicrosoft.com::5e90abfb-7036-48c9-932c-fc8e15999f55" providerId="AD" clId="Web-{52BBECA9-59A7-475F-9B77-0B6529EF112F}" dt="2020-04-28T05:44:20.725" v="94" actId="20577"/>
          <ac:spMkLst>
            <pc:docMk/>
            <pc:sldMk cId="2920810188" sldId="278"/>
            <ac:spMk id="3" creationId="{EFD23D2E-A854-4EF5-987E-D485EB4F0C8B}"/>
          </ac:spMkLst>
        </pc:spChg>
      </pc:sldChg>
      <pc:sldChg chg="modSp">
        <pc:chgData name="Sjur Martin Bjerke" userId="S::sjur.bjerke_uis.no#ext#@uio.onmicrosoft.com::5e90abfb-7036-48c9-932c-fc8e15999f55" providerId="AD" clId="Web-{52BBECA9-59A7-475F-9B77-0B6529EF112F}" dt="2020-04-28T05:42:21.193" v="74" actId="20577"/>
        <pc:sldMkLst>
          <pc:docMk/>
          <pc:sldMk cId="4264374204" sldId="283"/>
        </pc:sldMkLst>
        <pc:spChg chg="mod">
          <ac:chgData name="Sjur Martin Bjerke" userId="S::sjur.bjerke_uis.no#ext#@uio.onmicrosoft.com::5e90abfb-7036-48c9-932c-fc8e15999f55" providerId="AD" clId="Web-{52BBECA9-59A7-475F-9B77-0B6529EF112F}" dt="2020-04-28T05:42:21.193" v="74" actId="20577"/>
          <ac:spMkLst>
            <pc:docMk/>
            <pc:sldMk cId="4264374204" sldId="283"/>
            <ac:spMk id="3" creationId="{EFD23D2E-A854-4EF5-987E-D485EB4F0C8B}"/>
          </ac:spMkLst>
        </pc:spChg>
      </pc:sldChg>
      <pc:sldChg chg="modSp">
        <pc:chgData name="Sjur Martin Bjerke" userId="S::sjur.bjerke_uis.no#ext#@uio.onmicrosoft.com::5e90abfb-7036-48c9-932c-fc8e15999f55" providerId="AD" clId="Web-{52BBECA9-59A7-475F-9B77-0B6529EF112F}" dt="2020-04-28T05:40:36.864" v="8" actId="20577"/>
        <pc:sldMkLst>
          <pc:docMk/>
          <pc:sldMk cId="1063457499" sldId="287"/>
        </pc:sldMkLst>
        <pc:spChg chg="mod">
          <ac:chgData name="Sjur Martin Bjerke" userId="S::sjur.bjerke_uis.no#ext#@uio.onmicrosoft.com::5e90abfb-7036-48c9-932c-fc8e15999f55" providerId="AD" clId="Web-{52BBECA9-59A7-475F-9B77-0B6529EF112F}" dt="2020-04-28T05:40:36.864" v="8" actId="20577"/>
          <ac:spMkLst>
            <pc:docMk/>
            <pc:sldMk cId="1063457499" sldId="287"/>
            <ac:spMk id="3" creationId="{EFD23D2E-A854-4EF5-987E-D485EB4F0C8B}"/>
          </ac:spMkLst>
        </pc:spChg>
      </pc:sldChg>
      <pc:sldMasterChg chg="modSp mod modSldLayout">
        <pc:chgData name="Sjur Martin Bjerke" userId="S::sjur.bjerke_uis.no#ext#@uio.onmicrosoft.com::5e90abfb-7036-48c9-932c-fc8e15999f55" providerId="AD" clId="Web-{52BBECA9-59A7-475F-9B77-0B6529EF112F}" dt="2020-04-28T05:38:37.956" v="1"/>
        <pc:sldMasterMkLst>
          <pc:docMk/>
          <pc:sldMasterMk cId="350943100" sldId="2147483648"/>
        </pc:sldMasterMkLst>
        <pc:spChg chg="mod">
          <ac:chgData name="Sjur Martin Bjerke" userId="S::sjur.bjerke_uis.no#ext#@uio.onmicrosoft.com::5e90abfb-7036-48c9-932c-fc8e15999f55" providerId="AD" clId="Web-{52BBECA9-59A7-475F-9B77-0B6529EF112F}" dt="2020-04-28T05:34:18" v="0"/>
          <ac:spMkLst>
            <pc:docMk/>
            <pc:sldMasterMk cId="350943100" sldId="2147483648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350943100" sldId="2147483648"/>
            <pc:sldLayoutMk cId="615897299" sldId="2147483649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350943100" sldId="2147483648"/>
            <pc:sldLayoutMk cId="196777032" sldId="2147483650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350943100" sldId="2147483648"/>
            <pc:sldLayoutMk cId="2067876154" sldId="2147483652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350943100" sldId="2147483648"/>
            <pc:sldLayoutMk cId="4187642619" sldId="2147483654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350943100" sldId="2147483648"/>
            <pc:sldLayoutMk cId="3336345949" sldId="2147483655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52BBECA9-59A7-475F-9B77-0B6529EF112F}" dt="2020-04-28T05:38:37.956" v="1"/>
        <pc:sldMasterMkLst>
          <pc:docMk/>
          <pc:sldMasterMk cId="1097610030" sldId="2147483656"/>
        </pc:sldMasterMkLst>
        <pc:spChg chg="mod">
          <ac:chgData name="Sjur Martin Bjerke" userId="S::sjur.bjerke_uis.no#ext#@uio.onmicrosoft.com::5e90abfb-7036-48c9-932c-fc8e15999f55" providerId="AD" clId="Web-{52BBECA9-59A7-475F-9B77-0B6529EF112F}" dt="2020-04-28T05:34:18" v="0"/>
          <ac:spMkLst>
            <pc:docMk/>
            <pc:sldMasterMk cId="1097610030" sldId="2147483656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1097610030" sldId="2147483656"/>
            <pc:sldLayoutMk cId="2267822441" sldId="2147483657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1097610030" sldId="2147483656"/>
            <pc:sldLayoutMk cId="8950499" sldId="2147483658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1097610030" sldId="2147483656"/>
            <pc:sldLayoutMk cId="2761819904" sldId="2147483659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1097610030" sldId="2147483656"/>
            <pc:sldLayoutMk cId="1075264899" sldId="2147483660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1097610030" sldId="2147483656"/>
            <pc:sldLayoutMk cId="3301905274" sldId="2147483661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52BBECA9-59A7-475F-9B77-0B6529EF112F}" dt="2020-04-28T05:38:37.956" v="1"/>
        <pc:sldMasterMkLst>
          <pc:docMk/>
          <pc:sldMasterMk cId="2188619535" sldId="2147483662"/>
        </pc:sldMasterMkLst>
        <pc:spChg chg="mod">
          <ac:chgData name="Sjur Martin Bjerke" userId="S::sjur.bjerke_uis.no#ext#@uio.onmicrosoft.com::5e90abfb-7036-48c9-932c-fc8e15999f55" providerId="AD" clId="Web-{52BBECA9-59A7-475F-9B77-0B6529EF112F}" dt="2020-04-28T05:34:18" v="0"/>
          <ac:spMkLst>
            <pc:docMk/>
            <pc:sldMasterMk cId="2188619535" sldId="2147483662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188619535" sldId="2147483662"/>
            <pc:sldLayoutMk cId="1334680617" sldId="2147483663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188619535" sldId="2147483662"/>
            <pc:sldLayoutMk cId="4081405924" sldId="2147483664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188619535" sldId="2147483662"/>
            <pc:sldLayoutMk cId="3709082771" sldId="2147483665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188619535" sldId="2147483662"/>
            <pc:sldLayoutMk cId="4270224941" sldId="2147483666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188619535" sldId="2147483662"/>
            <pc:sldLayoutMk cId="676464001" sldId="2147483667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52BBECA9-59A7-475F-9B77-0B6529EF112F}" dt="2020-04-28T05:38:37.956" v="1"/>
        <pc:sldMasterMkLst>
          <pc:docMk/>
          <pc:sldMasterMk cId="2882543464" sldId="2147483668"/>
        </pc:sldMasterMkLst>
        <pc:spChg chg="mod">
          <ac:chgData name="Sjur Martin Bjerke" userId="S::sjur.bjerke_uis.no#ext#@uio.onmicrosoft.com::5e90abfb-7036-48c9-932c-fc8e15999f55" providerId="AD" clId="Web-{52BBECA9-59A7-475F-9B77-0B6529EF112F}" dt="2020-04-28T05:34:18" v="0"/>
          <ac:spMkLst>
            <pc:docMk/>
            <pc:sldMasterMk cId="2882543464" sldId="2147483668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882543464" sldId="2147483668"/>
            <pc:sldLayoutMk cId="2108539307" sldId="2147483669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882543464" sldId="2147483668"/>
            <pc:sldLayoutMk cId="3995541617" sldId="2147483670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882543464" sldId="2147483668"/>
            <pc:sldLayoutMk cId="1884416106" sldId="2147483671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882543464" sldId="2147483668"/>
            <pc:sldLayoutMk cId="2573493163" sldId="2147483672"/>
          </pc:sldLayoutMkLst>
        </pc:sldLayoutChg>
        <pc:sldLayoutChg chg="mod">
          <pc:chgData name="Sjur Martin Bjerke" userId="S::sjur.bjerke_uis.no#ext#@uio.onmicrosoft.com::5e90abfb-7036-48c9-932c-fc8e15999f55" providerId="AD" clId="Web-{52BBECA9-59A7-475F-9B77-0B6529EF112F}" dt="2020-04-28T05:38:37.956" v="1"/>
          <pc:sldLayoutMkLst>
            <pc:docMk/>
            <pc:sldMasterMk cId="2882543464" sldId="2147483668"/>
            <pc:sldLayoutMk cId="1285664873" sldId="2147483673"/>
          </pc:sldLayoutMkLst>
        </pc:sldLayoutChg>
      </pc:sldMasterChg>
    </pc:docChg>
  </pc:docChgLst>
  <pc:docChgLst>
    <pc:chgData name="Susan Matland" userId="S::susanm@uio.no::40405ea6-92db-45de-a86e-417ae5dc1c60" providerId="AD" clId="Web-{8E414E6F-09AC-437F-820E-71A543255292}"/>
    <pc:docChg chg="modSld">
      <pc:chgData name="Susan Matland" userId="S::susanm@uio.no::40405ea6-92db-45de-a86e-417ae5dc1c60" providerId="AD" clId="Web-{8E414E6F-09AC-437F-820E-71A543255292}" dt="2020-04-30T08:38:26.879" v="142"/>
      <pc:docMkLst>
        <pc:docMk/>
      </pc:docMkLst>
      <pc:sldChg chg="addSp delSp modSp">
        <pc:chgData name="Susan Matland" userId="S::susanm@uio.no::40405ea6-92db-45de-a86e-417ae5dc1c60" providerId="AD" clId="Web-{8E414E6F-09AC-437F-820E-71A543255292}" dt="2020-04-30T08:38:26.879" v="142"/>
        <pc:sldMkLst>
          <pc:docMk/>
          <pc:sldMk cId="2785979479" sldId="256"/>
        </pc:sldMkLst>
        <pc:spChg chg="mod">
          <ac:chgData name="Susan Matland" userId="S::susanm@uio.no::40405ea6-92db-45de-a86e-417ae5dc1c60" providerId="AD" clId="Web-{8E414E6F-09AC-437F-820E-71A543255292}" dt="2020-04-30T08:30:28.090" v="130" actId="20577"/>
          <ac:spMkLst>
            <pc:docMk/>
            <pc:sldMk cId="2785979479" sldId="256"/>
            <ac:spMk id="3" creationId="{00000000-0000-0000-0000-000000000000}"/>
          </ac:spMkLst>
        </pc:spChg>
        <pc:spChg chg="mod">
          <ac:chgData name="Susan Matland" userId="S::susanm@uio.no::40405ea6-92db-45de-a86e-417ae5dc1c60" providerId="AD" clId="Web-{8E414E6F-09AC-437F-820E-71A543255292}" dt="2020-04-30T08:29:20.886" v="45" actId="20577"/>
          <ac:spMkLst>
            <pc:docMk/>
            <pc:sldMk cId="2785979479" sldId="256"/>
            <ac:spMk id="4" creationId="{00000000-0000-0000-0000-000000000000}"/>
          </ac:spMkLst>
        </pc:spChg>
        <pc:spChg chg="del">
          <ac:chgData name="Susan Matland" userId="S::susanm@uio.no::40405ea6-92db-45de-a86e-417ae5dc1c60" providerId="AD" clId="Web-{8E414E6F-09AC-437F-820E-71A543255292}" dt="2020-04-30T08:29:25.417" v="48"/>
          <ac:spMkLst>
            <pc:docMk/>
            <pc:sldMk cId="2785979479" sldId="256"/>
            <ac:spMk id="5" creationId="{00000000-0000-0000-0000-000000000000}"/>
          </ac:spMkLst>
        </pc:spChg>
        <pc:spChg chg="del">
          <ac:chgData name="Susan Matland" userId="S::susanm@uio.no::40405ea6-92db-45de-a86e-417ae5dc1c60" providerId="AD" clId="Web-{8E414E6F-09AC-437F-820E-71A543255292}" dt="2020-04-30T08:34:19.906" v="131"/>
          <ac:spMkLst>
            <pc:docMk/>
            <pc:sldMk cId="2785979479" sldId="256"/>
            <ac:spMk id="6" creationId="{00000000-0000-0000-0000-000000000000}"/>
          </ac:spMkLst>
        </pc:spChg>
        <pc:spChg chg="add del mod">
          <ac:chgData name="Susan Matland" userId="S::susanm@uio.no::40405ea6-92db-45de-a86e-417ae5dc1c60" providerId="AD" clId="Web-{8E414E6F-09AC-437F-820E-71A543255292}" dt="2020-04-30T08:37:23.581" v="138"/>
          <ac:spMkLst>
            <pc:docMk/>
            <pc:sldMk cId="2785979479" sldId="256"/>
            <ac:spMk id="10" creationId="{E78132D8-CCD6-48D9-B348-050A46C17AD7}"/>
          </ac:spMkLst>
        </pc:spChg>
        <pc:spChg chg="add mod">
          <ac:chgData name="Susan Matland" userId="S::susanm@uio.no::40405ea6-92db-45de-a86e-417ae5dc1c60" providerId="AD" clId="Web-{8E414E6F-09AC-437F-820E-71A543255292}" dt="2020-04-30T08:38:26.879" v="142"/>
          <ac:spMkLst>
            <pc:docMk/>
            <pc:sldMk cId="2785979479" sldId="256"/>
            <ac:spMk id="14" creationId="{0D84CC1A-DC60-4058-A0FF-99F08084FBC2}"/>
          </ac:spMkLst>
        </pc:spChg>
        <pc:picChg chg="add del mod ord modCrop">
          <ac:chgData name="Susan Matland" userId="S::susanm@uio.no::40405ea6-92db-45de-a86e-417ae5dc1c60" providerId="AD" clId="Web-{8E414E6F-09AC-437F-820E-71A543255292}" dt="2020-04-30T08:35:03.829" v="137"/>
          <ac:picMkLst>
            <pc:docMk/>
            <pc:sldMk cId="2785979479" sldId="256"/>
            <ac:picMk id="7" creationId="{FF0118B8-589D-498F-9E2C-535C6EA6BE8E}"/>
          </ac:picMkLst>
        </pc:picChg>
        <pc:picChg chg="add del mod ord modCrop">
          <ac:chgData name="Susan Matland" userId="S::susanm@uio.no::40405ea6-92db-45de-a86e-417ae5dc1c60" providerId="AD" clId="Web-{8E414E6F-09AC-437F-820E-71A543255292}" dt="2020-04-30T08:38:26.879" v="142"/>
          <ac:picMkLst>
            <pc:docMk/>
            <pc:sldMk cId="2785979479" sldId="256"/>
            <ac:picMk id="11" creationId="{33C8C8CC-FCCF-4D72-B29A-75B3C6129CE9}"/>
          </ac:picMkLst>
        </pc:picChg>
      </pc:sldChg>
    </pc:docChg>
  </pc:docChgLst>
  <pc:docChgLst>
    <pc:chgData name="Sjur Martin Bjerke" userId="S::sjur.bjerke_uis.no#ext#@uio.onmicrosoft.com::5e90abfb-7036-48c9-932c-fc8e15999f55" providerId="AD" clId="Web-{4AF666F1-2248-2078-7E0A-19C4ABBCDF81}"/>
    <pc:docChg chg="modSld modMainMaster">
      <pc:chgData name="Sjur Martin Bjerke" userId="S::sjur.bjerke_uis.no#ext#@uio.onmicrosoft.com::5e90abfb-7036-48c9-932c-fc8e15999f55" providerId="AD" clId="Web-{4AF666F1-2248-2078-7E0A-19C4ABBCDF81}" dt="2020-04-28T06:18:33.768" v="1"/>
      <pc:docMkLst>
        <pc:docMk/>
      </pc:docMkLst>
      <pc:sldMasterChg chg="modSp mod modSldLayout">
        <pc:chgData name="Sjur Martin Bjerke" userId="S::sjur.bjerke_uis.no#ext#@uio.onmicrosoft.com::5e90abfb-7036-48c9-932c-fc8e15999f55" providerId="AD" clId="Web-{4AF666F1-2248-2078-7E0A-19C4ABBCDF81}" dt="2020-04-28T06:18:33.768" v="1"/>
        <pc:sldMasterMkLst>
          <pc:docMk/>
          <pc:sldMasterMk cId="350943100" sldId="2147483648"/>
        </pc:sldMasterMkLst>
        <pc:spChg chg="mod">
          <ac:chgData name="Sjur Martin Bjerke" userId="S::sjur.bjerke_uis.no#ext#@uio.onmicrosoft.com::5e90abfb-7036-48c9-932c-fc8e15999f55" providerId="AD" clId="Web-{4AF666F1-2248-2078-7E0A-19C4ABBCDF81}" dt="2020-04-28T06:18:32.315" v="0"/>
          <ac:spMkLst>
            <pc:docMk/>
            <pc:sldMasterMk cId="350943100" sldId="2147483648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350943100" sldId="2147483648"/>
            <pc:sldLayoutMk cId="615897299" sldId="2147483649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350943100" sldId="2147483648"/>
            <pc:sldLayoutMk cId="196777032" sldId="2147483650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350943100" sldId="2147483648"/>
            <pc:sldLayoutMk cId="2067876154" sldId="2147483652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350943100" sldId="2147483648"/>
            <pc:sldLayoutMk cId="4187642619" sldId="2147483654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350943100" sldId="2147483648"/>
            <pc:sldLayoutMk cId="3336345949" sldId="2147483655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4AF666F1-2248-2078-7E0A-19C4ABBCDF81}" dt="2020-04-28T06:18:33.768" v="1"/>
        <pc:sldMasterMkLst>
          <pc:docMk/>
          <pc:sldMasterMk cId="1097610030" sldId="2147483656"/>
        </pc:sldMasterMkLst>
        <pc:spChg chg="mod">
          <ac:chgData name="Sjur Martin Bjerke" userId="S::sjur.bjerke_uis.no#ext#@uio.onmicrosoft.com::5e90abfb-7036-48c9-932c-fc8e15999f55" providerId="AD" clId="Web-{4AF666F1-2248-2078-7E0A-19C4ABBCDF81}" dt="2020-04-28T06:18:32.315" v="0"/>
          <ac:spMkLst>
            <pc:docMk/>
            <pc:sldMasterMk cId="1097610030" sldId="2147483656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1097610030" sldId="2147483656"/>
            <pc:sldLayoutMk cId="2267822441" sldId="2147483657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1097610030" sldId="2147483656"/>
            <pc:sldLayoutMk cId="8950499" sldId="2147483658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1097610030" sldId="2147483656"/>
            <pc:sldLayoutMk cId="2761819904" sldId="2147483659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1097610030" sldId="2147483656"/>
            <pc:sldLayoutMk cId="1075264899" sldId="2147483660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1097610030" sldId="2147483656"/>
            <pc:sldLayoutMk cId="3301905274" sldId="2147483661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4AF666F1-2248-2078-7E0A-19C4ABBCDF81}" dt="2020-04-28T06:18:33.768" v="1"/>
        <pc:sldMasterMkLst>
          <pc:docMk/>
          <pc:sldMasterMk cId="2188619535" sldId="2147483662"/>
        </pc:sldMasterMkLst>
        <pc:spChg chg="mod">
          <ac:chgData name="Sjur Martin Bjerke" userId="S::sjur.bjerke_uis.no#ext#@uio.onmicrosoft.com::5e90abfb-7036-48c9-932c-fc8e15999f55" providerId="AD" clId="Web-{4AF666F1-2248-2078-7E0A-19C4ABBCDF81}" dt="2020-04-28T06:18:32.315" v="0"/>
          <ac:spMkLst>
            <pc:docMk/>
            <pc:sldMasterMk cId="2188619535" sldId="2147483662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188619535" sldId="2147483662"/>
            <pc:sldLayoutMk cId="1334680617" sldId="2147483663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188619535" sldId="2147483662"/>
            <pc:sldLayoutMk cId="4081405924" sldId="2147483664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188619535" sldId="2147483662"/>
            <pc:sldLayoutMk cId="3709082771" sldId="2147483665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188619535" sldId="2147483662"/>
            <pc:sldLayoutMk cId="4270224941" sldId="2147483666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188619535" sldId="2147483662"/>
            <pc:sldLayoutMk cId="676464001" sldId="2147483667"/>
          </pc:sldLayoutMkLst>
        </pc:sldLayoutChg>
      </pc:sldMasterChg>
      <pc:sldMasterChg chg="modSp mod modSldLayout">
        <pc:chgData name="Sjur Martin Bjerke" userId="S::sjur.bjerke_uis.no#ext#@uio.onmicrosoft.com::5e90abfb-7036-48c9-932c-fc8e15999f55" providerId="AD" clId="Web-{4AF666F1-2248-2078-7E0A-19C4ABBCDF81}" dt="2020-04-28T06:18:33.768" v="1"/>
        <pc:sldMasterMkLst>
          <pc:docMk/>
          <pc:sldMasterMk cId="2882543464" sldId="2147483668"/>
        </pc:sldMasterMkLst>
        <pc:spChg chg="mod">
          <ac:chgData name="Sjur Martin Bjerke" userId="S::sjur.bjerke_uis.no#ext#@uio.onmicrosoft.com::5e90abfb-7036-48c9-932c-fc8e15999f55" providerId="AD" clId="Web-{4AF666F1-2248-2078-7E0A-19C4ABBCDF81}" dt="2020-04-28T06:18:32.315" v="0"/>
          <ac:spMkLst>
            <pc:docMk/>
            <pc:sldMasterMk cId="2882543464" sldId="2147483668"/>
            <ac:spMk id="5" creationId="{00000000-0000-0000-0000-000000000000}"/>
          </ac:spMkLst>
        </pc:sp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882543464" sldId="2147483668"/>
            <pc:sldLayoutMk cId="2108539307" sldId="2147483669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882543464" sldId="2147483668"/>
            <pc:sldLayoutMk cId="3995541617" sldId="2147483670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882543464" sldId="2147483668"/>
            <pc:sldLayoutMk cId="1884416106" sldId="2147483671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882543464" sldId="2147483668"/>
            <pc:sldLayoutMk cId="2573493163" sldId="2147483672"/>
          </pc:sldLayoutMkLst>
        </pc:sldLayoutChg>
        <pc:sldLayoutChg chg="mod">
          <pc:chgData name="Sjur Martin Bjerke" userId="S::sjur.bjerke_uis.no#ext#@uio.onmicrosoft.com::5e90abfb-7036-48c9-932c-fc8e15999f55" providerId="AD" clId="Web-{4AF666F1-2248-2078-7E0A-19C4ABBCDF81}" dt="2020-04-28T06:18:33.768" v="1"/>
          <pc:sldLayoutMkLst>
            <pc:docMk/>
            <pc:sldMasterMk cId="2882543464" sldId="2147483668"/>
            <pc:sldLayoutMk cId="1285664873" sldId="2147483673"/>
          </pc:sldLayoutMkLst>
        </pc:sldLayoutChg>
      </pc:sldMasterChg>
    </pc:docChg>
  </pc:docChgLst>
  <pc:docChgLst>
    <pc:chgData name="Gøril Heitmann" userId="S::goril.heitmann_uit.no#ext#@uio.onmicrosoft.com::4896d7a0-09c9-482f-af06-61dd9526c858" providerId="AD" clId="Web-{F38DA40B-7063-342E-F14D-EF1EA83D20B4}"/>
    <pc:docChg chg="modSld sldOrd">
      <pc:chgData name="Gøril Heitmann" userId="S::goril.heitmann_uit.no#ext#@uio.onmicrosoft.com::4896d7a0-09c9-482f-af06-61dd9526c858" providerId="AD" clId="Web-{F38DA40B-7063-342E-F14D-EF1EA83D20B4}" dt="2020-04-29T17:08:58.076" v="2" actId="20577"/>
      <pc:docMkLst>
        <pc:docMk/>
      </pc:docMkLst>
      <pc:sldChg chg="ord">
        <pc:chgData name="Gøril Heitmann" userId="S::goril.heitmann_uit.no#ext#@uio.onmicrosoft.com::4896d7a0-09c9-482f-af06-61dd9526c858" providerId="AD" clId="Web-{F38DA40B-7063-342E-F14D-EF1EA83D20B4}" dt="2020-04-29T17:05:06.186" v="0"/>
        <pc:sldMkLst>
          <pc:docMk/>
          <pc:sldMk cId="3379619776" sldId="257"/>
        </pc:sldMkLst>
      </pc:sldChg>
      <pc:sldChg chg="modSp">
        <pc:chgData name="Gøril Heitmann" userId="S::goril.heitmann_uit.no#ext#@uio.onmicrosoft.com::4896d7a0-09c9-482f-af06-61dd9526c858" providerId="AD" clId="Web-{F38DA40B-7063-342E-F14D-EF1EA83D20B4}" dt="2020-04-29T17:08:58.060" v="1" actId="20577"/>
        <pc:sldMkLst>
          <pc:docMk/>
          <pc:sldMk cId="2591964343" sldId="258"/>
        </pc:sldMkLst>
        <pc:spChg chg="mod">
          <ac:chgData name="Gøril Heitmann" userId="S::goril.heitmann_uit.no#ext#@uio.onmicrosoft.com::4896d7a0-09c9-482f-af06-61dd9526c858" providerId="AD" clId="Web-{F38DA40B-7063-342E-F14D-EF1EA83D20B4}" dt="2020-04-29T17:08:58.060" v="1" actId="20577"/>
          <ac:spMkLst>
            <pc:docMk/>
            <pc:sldMk cId="2591964343" sldId="258"/>
            <ac:spMk id="3" creationId="{570A5B17-F5C4-4320-A1A3-7E3AB1A5CDDC}"/>
          </ac:spMkLst>
        </pc:spChg>
      </pc:sldChg>
    </pc:docChg>
  </pc:docChgLst>
  <pc:docChgLst>
    <pc:chgData name="Susan Matland" userId="S::susanm@uio.no::40405ea6-92db-45de-a86e-417ae5dc1c60" providerId="AD" clId="Web-{DB08048C-448E-457D-82E5-63E74A84BB35}"/>
    <pc:docChg chg="modSld">
      <pc:chgData name="Susan Matland" userId="S::susanm@uio.no::40405ea6-92db-45de-a86e-417ae5dc1c60" providerId="AD" clId="Web-{DB08048C-448E-457D-82E5-63E74A84BB35}" dt="2020-04-28T16:50:06.768" v="665" actId="20577"/>
      <pc:docMkLst>
        <pc:docMk/>
      </pc:docMkLst>
      <pc:sldChg chg="modSp">
        <pc:chgData name="Susan Matland" userId="S::susanm@uio.no::40405ea6-92db-45de-a86e-417ae5dc1c60" providerId="AD" clId="Web-{DB08048C-448E-457D-82E5-63E74A84BB35}" dt="2020-04-28T16:14:15.562" v="328" actId="20577"/>
        <pc:sldMkLst>
          <pc:docMk/>
          <pc:sldMk cId="2591964343" sldId="258"/>
        </pc:sldMkLst>
        <pc:spChg chg="mod">
          <ac:chgData name="Susan Matland" userId="S::susanm@uio.no::40405ea6-92db-45de-a86e-417ae5dc1c60" providerId="AD" clId="Web-{DB08048C-448E-457D-82E5-63E74A84BB35}" dt="2020-04-28T16:14:15.562" v="328" actId="20577"/>
          <ac:spMkLst>
            <pc:docMk/>
            <pc:sldMk cId="2591964343" sldId="258"/>
            <ac:spMk id="3" creationId="{570A5B17-F5C4-4320-A1A3-7E3AB1A5CDDC}"/>
          </ac:spMkLst>
        </pc:spChg>
      </pc:sldChg>
      <pc:sldChg chg="modSp delCm">
        <pc:chgData name="Susan Matland" userId="S::susanm@uio.no::40405ea6-92db-45de-a86e-417ae5dc1c60" providerId="AD" clId="Web-{DB08048C-448E-457D-82E5-63E74A84BB35}" dt="2020-04-28T16:18:48.815" v="387" actId="20577"/>
        <pc:sldMkLst>
          <pc:docMk/>
          <pc:sldMk cId="2469247637" sldId="259"/>
        </pc:sldMkLst>
        <pc:spChg chg="mod">
          <ac:chgData name="Susan Matland" userId="S::susanm@uio.no::40405ea6-92db-45de-a86e-417ae5dc1c60" providerId="AD" clId="Web-{DB08048C-448E-457D-82E5-63E74A84BB35}" dt="2020-04-28T16:18:48.815" v="387" actId="20577"/>
          <ac:spMkLst>
            <pc:docMk/>
            <pc:sldMk cId="2469247637" sldId="259"/>
            <ac:spMk id="3" creationId="{7DE9D99F-CF8D-47B0-8483-5467821DD910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13:53.343" v="291" actId="20577"/>
        <pc:sldMkLst>
          <pc:docMk/>
          <pc:sldMk cId="4252392148" sldId="260"/>
        </pc:sldMkLst>
        <pc:spChg chg="mod">
          <ac:chgData name="Susan Matland" userId="S::susanm@uio.no::40405ea6-92db-45de-a86e-417ae5dc1c60" providerId="AD" clId="Web-{DB08048C-448E-457D-82E5-63E74A84BB35}" dt="2020-04-28T16:13:38.109" v="287" actId="14100"/>
          <ac:spMkLst>
            <pc:docMk/>
            <pc:sldMk cId="4252392148" sldId="260"/>
            <ac:spMk id="2" creationId="{4C27F13E-0D60-4981-8412-B6DBFFCAFF8D}"/>
          </ac:spMkLst>
        </pc:spChg>
        <pc:spChg chg="mod">
          <ac:chgData name="Susan Matland" userId="S::susanm@uio.no::40405ea6-92db-45de-a86e-417ae5dc1c60" providerId="AD" clId="Web-{DB08048C-448E-457D-82E5-63E74A84BB35}" dt="2020-04-28T16:13:53.343" v="291" actId="20577"/>
          <ac:spMkLst>
            <pc:docMk/>
            <pc:sldMk cId="4252392148" sldId="260"/>
            <ac:spMk id="3" creationId="{EDB1C41F-3306-43DA-BF00-59DECEA480CB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34:43.854" v="485" actId="20577"/>
        <pc:sldMkLst>
          <pc:docMk/>
          <pc:sldMk cId="464353252" sldId="265"/>
        </pc:sldMkLst>
        <pc:spChg chg="mod">
          <ac:chgData name="Susan Matland" userId="S::susanm@uio.no::40405ea6-92db-45de-a86e-417ae5dc1c60" providerId="AD" clId="Web-{DB08048C-448E-457D-82E5-63E74A84BB35}" dt="2020-04-28T16:06:16.074" v="50" actId="20577"/>
          <ac:spMkLst>
            <pc:docMk/>
            <pc:sldMk cId="464353252" sldId="265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DB08048C-448E-457D-82E5-63E74A84BB35}" dt="2020-04-28T16:34:43.854" v="485" actId="20577"/>
          <ac:spMkLst>
            <pc:docMk/>
            <pc:sldMk cId="464353252" sldId="265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25:48.506" v="410" actId="20577"/>
        <pc:sldMkLst>
          <pc:docMk/>
          <pc:sldMk cId="8334106" sldId="270"/>
        </pc:sldMkLst>
        <pc:spChg chg="mod">
          <ac:chgData name="Susan Matland" userId="S::susanm@uio.no::40405ea6-92db-45de-a86e-417ae5dc1c60" providerId="AD" clId="Web-{DB08048C-448E-457D-82E5-63E74A84BB35}" dt="2020-04-28T16:25:48.506" v="410" actId="20577"/>
          <ac:spMkLst>
            <pc:docMk/>
            <pc:sldMk cId="8334106" sldId="270"/>
            <ac:spMk id="3" creationId="{1C452A5D-0EC3-4924-B066-4F611F034F57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50:06.768" v="665" actId="20577"/>
        <pc:sldMkLst>
          <pc:docMk/>
          <pc:sldMk cId="1404316652" sldId="273"/>
        </pc:sldMkLst>
        <pc:spChg chg="mod">
          <ac:chgData name="Susan Matland" userId="S::susanm@uio.no::40405ea6-92db-45de-a86e-417ae5dc1c60" providerId="AD" clId="Web-{DB08048C-448E-457D-82E5-63E74A84BB35}" dt="2020-04-28T16:50:06.768" v="665" actId="20577"/>
          <ac:spMkLst>
            <pc:docMk/>
            <pc:sldMk cId="1404316652" sldId="273"/>
            <ac:spMk id="3" creationId="{B7824881-EB81-41F0-85BC-E06211D7DC54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21:09.363" v="407" actId="1076"/>
        <pc:sldMkLst>
          <pc:docMk/>
          <pc:sldMk cId="1626584358" sldId="277"/>
        </pc:sldMkLst>
        <pc:picChg chg="mod">
          <ac:chgData name="Susan Matland" userId="S::susanm@uio.no::40405ea6-92db-45de-a86e-417ae5dc1c60" providerId="AD" clId="Web-{DB08048C-448E-457D-82E5-63E74A84BB35}" dt="2020-04-28T16:21:09.363" v="407" actId="1076"/>
          <ac:picMkLst>
            <pc:docMk/>
            <pc:sldMk cId="1626584358" sldId="277"/>
            <ac:picMk id="14" creationId="{6E2F3DEB-9592-4F8D-9633-D8CFA7DCF792}"/>
          </ac:picMkLst>
        </pc:picChg>
      </pc:sldChg>
      <pc:sldChg chg="modSp">
        <pc:chgData name="Susan Matland" userId="S::susanm@uio.no::40405ea6-92db-45de-a86e-417ae5dc1c60" providerId="AD" clId="Web-{DB08048C-448E-457D-82E5-63E74A84BB35}" dt="2020-04-28T16:32:00.009" v="467" actId="20577"/>
        <pc:sldMkLst>
          <pc:docMk/>
          <pc:sldMk cId="2920810188" sldId="278"/>
        </pc:sldMkLst>
        <pc:spChg chg="mod">
          <ac:chgData name="Susan Matland" userId="S::susanm@uio.no::40405ea6-92db-45de-a86e-417ae5dc1c60" providerId="AD" clId="Web-{DB08048C-448E-457D-82E5-63E74A84BB35}" dt="2020-04-28T16:27:00.162" v="415" actId="20577"/>
          <ac:spMkLst>
            <pc:docMk/>
            <pc:sldMk cId="2920810188" sldId="278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DB08048C-448E-457D-82E5-63E74A84BB35}" dt="2020-04-28T16:32:00.009" v="467" actId="20577"/>
          <ac:spMkLst>
            <pc:docMk/>
            <pc:sldMk cId="2920810188" sldId="278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39:33.794" v="500" actId="20577"/>
        <pc:sldMkLst>
          <pc:docMk/>
          <pc:sldMk cId="4264374204" sldId="283"/>
        </pc:sldMkLst>
        <pc:spChg chg="mod">
          <ac:chgData name="Susan Matland" userId="S::susanm@uio.no::40405ea6-92db-45de-a86e-417ae5dc1c60" providerId="AD" clId="Web-{DB08048C-448E-457D-82E5-63E74A84BB35}" dt="2020-04-28T16:19:47.409" v="398" actId="20577"/>
          <ac:spMkLst>
            <pc:docMk/>
            <pc:sldMk cId="4264374204" sldId="283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DB08048C-448E-457D-82E5-63E74A84BB35}" dt="2020-04-28T16:39:33.794" v="500" actId="20577"/>
          <ac:spMkLst>
            <pc:docMk/>
            <pc:sldMk cId="4264374204" sldId="283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46:20.078" v="639" actId="20577"/>
        <pc:sldMkLst>
          <pc:docMk/>
          <pc:sldMk cId="1858442852" sldId="285"/>
        </pc:sldMkLst>
        <pc:spChg chg="mod">
          <ac:chgData name="Susan Matland" userId="S::susanm@uio.no::40405ea6-92db-45de-a86e-417ae5dc1c60" providerId="AD" clId="Web-{DB08048C-448E-457D-82E5-63E74A84BB35}" dt="2020-04-28T16:45:47.203" v="614" actId="20577"/>
          <ac:spMkLst>
            <pc:docMk/>
            <pc:sldMk cId="1858442852" sldId="285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DB08048C-448E-457D-82E5-63E74A84BB35}" dt="2020-04-28T16:46:20.078" v="639" actId="20577"/>
          <ac:spMkLst>
            <pc:docMk/>
            <pc:sldMk cId="1858442852" sldId="285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45:42.515" v="612" actId="20577"/>
        <pc:sldMkLst>
          <pc:docMk/>
          <pc:sldMk cId="1063457499" sldId="287"/>
        </pc:sldMkLst>
        <pc:spChg chg="mod">
          <ac:chgData name="Susan Matland" userId="S::susanm@uio.no::40405ea6-92db-45de-a86e-417ae5dc1c60" providerId="AD" clId="Web-{DB08048C-448E-457D-82E5-63E74A84BB35}" dt="2020-04-28T16:40:44.279" v="503" actId="20577"/>
          <ac:spMkLst>
            <pc:docMk/>
            <pc:sldMk cId="1063457499" sldId="287"/>
            <ac:spMk id="2" creationId="{F7C91121-BBB6-4A74-B5E2-0D5D3EC14D33}"/>
          </ac:spMkLst>
        </pc:spChg>
        <pc:spChg chg="mod">
          <ac:chgData name="Susan Matland" userId="S::susanm@uio.no::40405ea6-92db-45de-a86e-417ae5dc1c60" providerId="AD" clId="Web-{DB08048C-448E-457D-82E5-63E74A84BB35}" dt="2020-04-28T16:45:42.515" v="612" actId="20577"/>
          <ac:spMkLst>
            <pc:docMk/>
            <pc:sldMk cId="1063457499" sldId="287"/>
            <ac:spMk id="3" creationId="{EFD23D2E-A854-4EF5-987E-D485EB4F0C8B}"/>
          </ac:spMkLst>
        </pc:spChg>
      </pc:sldChg>
      <pc:sldChg chg="modSp">
        <pc:chgData name="Susan Matland" userId="S::susanm@uio.no::40405ea6-92db-45de-a86e-417ae5dc1c60" providerId="AD" clId="Web-{DB08048C-448E-457D-82E5-63E74A84BB35}" dt="2020-04-28T16:07:39.434" v="103" actId="20577"/>
        <pc:sldMkLst>
          <pc:docMk/>
          <pc:sldMk cId="519684360" sldId="288"/>
        </pc:sldMkLst>
        <pc:spChg chg="mod">
          <ac:chgData name="Susan Matland" userId="S::susanm@uio.no::40405ea6-92db-45de-a86e-417ae5dc1c60" providerId="AD" clId="Web-{DB08048C-448E-457D-82E5-63E74A84BB35}" dt="2020-04-28T16:07:39.434" v="103" actId="20577"/>
          <ac:spMkLst>
            <pc:docMk/>
            <pc:sldMk cId="519684360" sldId="288"/>
            <ac:spMk id="3" creationId="{7DA1DF55-055F-4400-884E-8746753E41CB}"/>
          </ac:spMkLst>
        </pc:spChg>
      </pc:sldChg>
    </pc:docChg>
  </pc:docChgLst>
  <pc:docChgLst>
    <pc:chgData name="Gøril Heitmann" userId="90dd3c69-beee-4fa5-a27b-518c4bda967a" providerId="ADAL" clId="{7C42DC84-C732-4B4D-8183-03C457CBC5BF}"/>
    <pc:docChg chg="custSel modSld">
      <pc:chgData name="Gøril Heitmann" userId="90dd3c69-beee-4fa5-a27b-518c4bda967a" providerId="ADAL" clId="{7C42DC84-C732-4B4D-8183-03C457CBC5BF}" dt="2020-04-29T19:20:10.979" v="5" actId="20577"/>
      <pc:docMkLst>
        <pc:docMk/>
      </pc:docMkLst>
      <pc:sldChg chg="modSp">
        <pc:chgData name="Gøril Heitmann" userId="90dd3c69-beee-4fa5-a27b-518c4bda967a" providerId="ADAL" clId="{7C42DC84-C732-4B4D-8183-03C457CBC5BF}" dt="2020-04-29T19:20:10.979" v="5" actId="20577"/>
        <pc:sldMkLst>
          <pc:docMk/>
          <pc:sldMk cId="4252392148" sldId="260"/>
        </pc:sldMkLst>
        <pc:spChg chg="mod">
          <ac:chgData name="Gøril Heitmann" userId="90dd3c69-beee-4fa5-a27b-518c4bda967a" providerId="ADAL" clId="{7C42DC84-C732-4B4D-8183-03C457CBC5BF}" dt="2020-04-29T19:20:10.979" v="5" actId="20577"/>
          <ac:spMkLst>
            <pc:docMk/>
            <pc:sldMk cId="4252392148" sldId="260"/>
            <ac:spMk id="2" creationId="{4C27F13E-0D60-4981-8412-B6DBFFCAFF8D}"/>
          </ac:spMkLst>
        </pc:spChg>
      </pc:sldChg>
      <pc:sldChg chg="modSp">
        <pc:chgData name="Gøril Heitmann" userId="90dd3c69-beee-4fa5-a27b-518c4bda967a" providerId="ADAL" clId="{7C42DC84-C732-4B4D-8183-03C457CBC5BF}" dt="2020-04-29T19:15:54.949" v="3" actId="6549"/>
        <pc:sldMkLst>
          <pc:docMk/>
          <pc:sldMk cId="519684360" sldId="288"/>
        </pc:sldMkLst>
        <pc:spChg chg="mod">
          <ac:chgData name="Gøril Heitmann" userId="90dd3c69-beee-4fa5-a27b-518c4bda967a" providerId="ADAL" clId="{7C42DC84-C732-4B4D-8183-03C457CBC5BF}" dt="2020-04-29T19:15:54.949" v="3" actId="6549"/>
          <ac:spMkLst>
            <pc:docMk/>
            <pc:sldMk cId="519684360" sldId="288"/>
            <ac:spMk id="3" creationId="{7DA1DF55-055F-4400-884E-8746753E41CB}"/>
          </ac:spMkLst>
        </pc:spChg>
      </pc:sldChg>
    </pc:docChg>
  </pc:docChgLst>
  <pc:docChgLst>
    <pc:chgData name="Sjur Martin Bjerke" userId="S::sjur.bjerke_uis.no#ext#@uio.onmicrosoft.com::5e90abfb-7036-48c9-932c-fc8e15999f55" providerId="AD" clId="Web-{DA3116B9-5C4D-4B3D-8136-931A98E885B4}"/>
    <pc:docChg chg="modSld">
      <pc:chgData name="Sjur Martin Bjerke" userId="S::sjur.bjerke_uis.no#ext#@uio.onmicrosoft.com::5e90abfb-7036-48c9-932c-fc8e15999f55" providerId="AD" clId="Web-{DA3116B9-5C4D-4B3D-8136-931A98E885B4}" dt="2020-04-28T12:44:03.459" v="36" actId="20577"/>
      <pc:docMkLst>
        <pc:docMk/>
      </pc:docMkLst>
      <pc:sldChg chg="modSp">
        <pc:chgData name="Sjur Martin Bjerke" userId="S::sjur.bjerke_uis.no#ext#@uio.onmicrosoft.com::5e90abfb-7036-48c9-932c-fc8e15999f55" providerId="AD" clId="Web-{DA3116B9-5C4D-4B3D-8136-931A98E885B4}" dt="2020-04-28T12:44:03.459" v="35" actId="20577"/>
        <pc:sldMkLst>
          <pc:docMk/>
          <pc:sldMk cId="1404316652" sldId="273"/>
        </pc:sldMkLst>
        <pc:spChg chg="mod">
          <ac:chgData name="Sjur Martin Bjerke" userId="S::sjur.bjerke_uis.no#ext#@uio.onmicrosoft.com::5e90abfb-7036-48c9-932c-fc8e15999f55" providerId="AD" clId="Web-{DA3116B9-5C4D-4B3D-8136-931A98E885B4}" dt="2020-04-28T12:44:03.459" v="35" actId="20577"/>
          <ac:spMkLst>
            <pc:docMk/>
            <pc:sldMk cId="1404316652" sldId="273"/>
            <ac:spMk id="3" creationId="{B7824881-EB81-41F0-85BC-E06211D7DC54}"/>
          </ac:spMkLst>
        </pc:spChg>
      </pc:sldChg>
      <pc:sldChg chg="modSp">
        <pc:chgData name="Sjur Martin Bjerke" userId="S::sjur.bjerke_uis.no#ext#@uio.onmicrosoft.com::5e90abfb-7036-48c9-932c-fc8e15999f55" providerId="AD" clId="Web-{DA3116B9-5C4D-4B3D-8136-931A98E885B4}" dt="2020-04-28T12:40:30.300" v="14" actId="20577"/>
        <pc:sldMkLst>
          <pc:docMk/>
          <pc:sldMk cId="4264374204" sldId="283"/>
        </pc:sldMkLst>
        <pc:spChg chg="mod">
          <ac:chgData name="Sjur Martin Bjerke" userId="S::sjur.bjerke_uis.no#ext#@uio.onmicrosoft.com::5e90abfb-7036-48c9-932c-fc8e15999f55" providerId="AD" clId="Web-{DA3116B9-5C4D-4B3D-8136-931A98E885B4}" dt="2020-04-28T12:40:30.300" v="14" actId="20577"/>
          <ac:spMkLst>
            <pc:docMk/>
            <pc:sldMk cId="4264374204" sldId="283"/>
            <ac:spMk id="3" creationId="{EFD23D2E-A854-4EF5-987E-D485EB4F0C8B}"/>
          </ac:spMkLst>
        </pc:spChg>
      </pc:sldChg>
      <pc:sldChg chg="modSp">
        <pc:chgData name="Sjur Martin Bjerke" userId="S::sjur.bjerke_uis.no#ext#@uio.onmicrosoft.com::5e90abfb-7036-48c9-932c-fc8e15999f55" providerId="AD" clId="Web-{DA3116B9-5C4D-4B3D-8136-931A98E885B4}" dt="2020-04-28T12:41:11.988" v="20" actId="20577"/>
        <pc:sldMkLst>
          <pc:docMk/>
          <pc:sldMk cId="1858442852" sldId="285"/>
        </pc:sldMkLst>
        <pc:spChg chg="mod">
          <ac:chgData name="Sjur Martin Bjerke" userId="S::sjur.bjerke_uis.no#ext#@uio.onmicrosoft.com::5e90abfb-7036-48c9-932c-fc8e15999f55" providerId="AD" clId="Web-{DA3116B9-5C4D-4B3D-8136-931A98E885B4}" dt="2020-04-28T12:41:11.988" v="20" actId="20577"/>
          <ac:spMkLst>
            <pc:docMk/>
            <pc:sldMk cId="1858442852" sldId="285"/>
            <ac:spMk id="3" creationId="{EFD23D2E-A854-4EF5-987E-D485EB4F0C8B}"/>
          </ac:spMkLst>
        </pc:spChg>
      </pc:sldChg>
      <pc:sldChg chg="modSp">
        <pc:chgData name="Sjur Martin Bjerke" userId="S::sjur.bjerke_uis.no#ext#@uio.onmicrosoft.com::5e90abfb-7036-48c9-932c-fc8e15999f55" providerId="AD" clId="Web-{DA3116B9-5C4D-4B3D-8136-931A98E885B4}" dt="2020-04-28T12:40:18.268" v="6" actId="20577"/>
        <pc:sldMkLst>
          <pc:docMk/>
          <pc:sldMk cId="1063457499" sldId="287"/>
        </pc:sldMkLst>
        <pc:spChg chg="mod">
          <ac:chgData name="Sjur Martin Bjerke" userId="S::sjur.bjerke_uis.no#ext#@uio.onmicrosoft.com::5e90abfb-7036-48c9-932c-fc8e15999f55" providerId="AD" clId="Web-{DA3116B9-5C4D-4B3D-8136-931A98E885B4}" dt="2020-04-28T12:40:18.268" v="6" actId="20577"/>
          <ac:spMkLst>
            <pc:docMk/>
            <pc:sldMk cId="1063457499" sldId="287"/>
            <ac:spMk id="3" creationId="{EFD23D2E-A854-4EF5-987E-D485EB4F0C8B}"/>
          </ac:spMkLst>
        </pc:spChg>
      </pc:sldChg>
    </pc:docChg>
  </pc:docChgLst>
  <pc:docChgLst>
    <pc:chgData name="Susan Matland" userId="S::susanm@uio.no::40405ea6-92db-45de-a86e-417ae5dc1c60" providerId="AD" clId="Web-{A8B367D0-F545-41FF-B9FF-798A36BDAFA5}"/>
    <pc:docChg chg="modSld">
      <pc:chgData name="Susan Matland" userId="S::susanm@uio.no::40405ea6-92db-45de-a86e-417ae5dc1c60" providerId="AD" clId="Web-{A8B367D0-F545-41FF-B9FF-798A36BDAFA5}" dt="2020-04-30T08:43:21.753" v="144" actId="14100"/>
      <pc:docMkLst>
        <pc:docMk/>
      </pc:docMkLst>
      <pc:sldChg chg="addSp delSp modSp">
        <pc:chgData name="Susan Matland" userId="S::susanm@uio.no::40405ea6-92db-45de-a86e-417ae5dc1c60" providerId="AD" clId="Web-{A8B367D0-F545-41FF-B9FF-798A36BDAFA5}" dt="2020-04-30T08:43:21.753" v="144" actId="14100"/>
        <pc:sldMkLst>
          <pc:docMk/>
          <pc:sldMk cId="2785979479" sldId="256"/>
        </pc:sldMkLst>
        <pc:spChg chg="add mod">
          <ac:chgData name="Susan Matland" userId="S::susanm@uio.no::40405ea6-92db-45de-a86e-417ae5dc1c60" providerId="AD" clId="Web-{A8B367D0-F545-41FF-B9FF-798A36BDAFA5}" dt="2020-04-30T08:42:08.627" v="130" actId="1076"/>
          <ac:spMkLst>
            <pc:docMk/>
            <pc:sldMk cId="2785979479" sldId="256"/>
            <ac:spMk id="7" creationId="{6E020108-196C-4A8B-9CB5-CE69E2E4149C}"/>
          </ac:spMkLst>
        </pc:spChg>
        <pc:spChg chg="del mod">
          <ac:chgData name="Susan Matland" userId="S::susanm@uio.no::40405ea6-92db-45de-a86e-417ae5dc1c60" providerId="AD" clId="Web-{A8B367D0-F545-41FF-B9FF-798A36BDAFA5}" dt="2020-04-30T08:39:19.796" v="3"/>
          <ac:spMkLst>
            <pc:docMk/>
            <pc:sldMk cId="2785979479" sldId="256"/>
            <ac:spMk id="14" creationId="{0D84CC1A-DC60-4058-A0FF-99F08084FBC2}"/>
          </ac:spMkLst>
        </pc:spChg>
        <pc:picChg chg="add mod ord modCrop">
          <ac:chgData name="Susan Matland" userId="S::susanm@uio.no::40405ea6-92db-45de-a86e-417ae5dc1c60" providerId="AD" clId="Web-{A8B367D0-F545-41FF-B9FF-798A36BDAFA5}" dt="2020-04-30T08:43:21.753" v="144" actId="14100"/>
          <ac:picMkLst>
            <pc:docMk/>
            <pc:sldMk cId="2785979479" sldId="256"/>
            <ac:picMk id="5" creationId="{D81F0061-E721-4D3F-ACD3-CD2BCBAA1D34}"/>
          </ac:picMkLst>
        </pc:picChg>
      </pc:sldChg>
    </pc:docChg>
  </pc:docChgLst>
  <pc:docChgLst>
    <pc:chgData name="ingrid.eide" userId="S::ingrid.eide_ntnu.no#ext#@uio.onmicrosoft.com::79e40b46-13df-4919-8e99-7e284493fb47" providerId="AD" clId="Web-{36C8FB2E-E726-418B-8B77-B73AD203B553}"/>
    <pc:docChg chg="modSld">
      <pc:chgData name="ingrid.eide" userId="S::ingrid.eide_ntnu.no#ext#@uio.onmicrosoft.com::79e40b46-13df-4919-8e99-7e284493fb47" providerId="AD" clId="Web-{36C8FB2E-E726-418B-8B77-B73AD203B553}" dt="2020-04-27T19:46:47.656" v="1207" actId="20577"/>
      <pc:docMkLst>
        <pc:docMk/>
      </pc:docMkLst>
      <pc:sldChg chg="modSp">
        <pc:chgData name="ingrid.eide" userId="S::ingrid.eide_ntnu.no#ext#@uio.onmicrosoft.com::79e40b46-13df-4919-8e99-7e284493fb47" providerId="AD" clId="Web-{36C8FB2E-E726-418B-8B77-B73AD203B553}" dt="2020-04-27T19:46:47.656" v="1206" actId="20577"/>
        <pc:sldMkLst>
          <pc:docMk/>
          <pc:sldMk cId="8334106" sldId="270"/>
        </pc:sldMkLst>
        <pc:spChg chg="mod">
          <ac:chgData name="ingrid.eide" userId="S::ingrid.eide_ntnu.no#ext#@uio.onmicrosoft.com::79e40b46-13df-4919-8e99-7e284493fb47" providerId="AD" clId="Web-{36C8FB2E-E726-418B-8B77-B73AD203B553}" dt="2020-04-27T19:46:47.656" v="1206" actId="20577"/>
          <ac:spMkLst>
            <pc:docMk/>
            <pc:sldMk cId="8334106" sldId="270"/>
            <ac:spMk id="3" creationId="{1C452A5D-0EC3-4924-B066-4F611F034F57}"/>
          </ac:spMkLst>
        </pc:spChg>
      </pc:sldChg>
    </pc:docChg>
  </pc:docChgLst>
  <pc:docChgLst>
    <pc:chgData name="Gøril Heitmann" userId="S::goril.heitmann_uit.no#ext#@uio.onmicrosoft.com::4896d7a0-09c9-482f-af06-61dd9526c858" providerId="AD" clId="Web-{6ECA2CE5-29A4-4632-95A5-CFF6247A69D3}"/>
    <pc:docChg chg="delSld">
      <pc:chgData name="Gøril Heitmann" userId="S::goril.heitmann_uit.no#ext#@uio.onmicrosoft.com::4896d7a0-09c9-482f-af06-61dd9526c858" providerId="AD" clId="Web-{6ECA2CE5-29A4-4632-95A5-CFF6247A69D3}" dt="2020-04-26T19:40:42.023" v="0"/>
      <pc:docMkLst>
        <pc:docMk/>
      </pc:docMkLst>
      <pc:sldChg chg="del">
        <pc:chgData name="Gøril Heitmann" userId="S::goril.heitmann_uit.no#ext#@uio.onmicrosoft.com::4896d7a0-09c9-482f-af06-61dd9526c858" providerId="AD" clId="Web-{6ECA2CE5-29A4-4632-95A5-CFF6247A69D3}" dt="2020-04-26T19:40:42.023" v="0"/>
        <pc:sldMkLst>
          <pc:docMk/>
          <pc:sldMk cId="82192615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204CF-AEAD-4584-867B-D2351D8E1256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FD20-CD72-40D9-BD8A-BD6FBE68E5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6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styremøte den 22.09.2015 ble rapporten “</a:t>
            </a:r>
            <a:r>
              <a:rPr lang="nb-NO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Forprosjekt, IT-arkitektur i MUSIT Dokument: Anbefaling av konsept, gjennomføringsstrategi og plan for prosjektoppstart” </a:t>
            </a:r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behandlet (V-sak 18/3-2015). Det ble vedtatt om å utvikle ny løsning basert på felles informasjonsarkitektur og arbeidsprosesser, og at man legger opp til felles løsninger mellom kultur og natur.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9FD20-CD72-40D9-BD8A-BD6FBE68E56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26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 dokumentet settes 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Her kommer en utdypning eller undertittel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Forfatters Navn og Etternavn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/>
              <a:t>Eventuelle adresser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bildeikon hvis du vil legge til bilde. Tilpass bildet med beskjær. For hjelp, se video på uit.no/profil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 dokumentet settes her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Her kommer en utdypning eller undertittel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Forfatters Navn og Etternavn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/>
              <a:t>Eventuelle adresser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bildeikon hvis du vil legge til bilde. Tilpass bildet med beskjær. For hjelp, se video på uit.no/profil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bildeikon hvis du vil legge til bilde. Tilpass bildet med beskjær. For hjelp, se video på uit.no/profil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bildeikon hvis du vil legge til bilde. Tilpass bildet med beskjær. For hjelp, se video på uit.no/profil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MUSIT eiermøte 30-04-2020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MUSIT eiermøte 30-04-2020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MUSIT eiermøte 30-04-2020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legge til tekst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nb-NO" smtClean="0"/>
              <a:t>13.05.2020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MUSIT eiermøte 30-04-2020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io.no/usit/musit/images/4/49/Tilgjengeliggjoring_Horing_Museen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MUSIT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nb-NO">
                <a:latin typeface="Arial"/>
                <a:cs typeface="Arial"/>
              </a:rPr>
              <a:t>Alternativ Collection </a:t>
            </a:r>
            <a:r>
              <a:rPr lang="nb-NO" err="1">
                <a:latin typeface="Arial"/>
                <a:cs typeface="Arial"/>
              </a:rPr>
              <a:t>Mangement</a:t>
            </a:r>
            <a:r>
              <a:rPr lang="nb-NO">
                <a:latin typeface="Arial"/>
                <a:cs typeface="Arial"/>
              </a:rPr>
              <a:t> Systems - veien videre</a:t>
            </a:r>
          </a:p>
          <a:p>
            <a:r>
              <a:rPr lang="nb-NO">
                <a:latin typeface="Arial"/>
                <a:cs typeface="Arial"/>
              </a:rPr>
              <a:t>Tilgjengeliggjøring og Formidling -status</a:t>
            </a:r>
            <a:endParaRPr lang="nb-NO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MUSIT styre - eiermøte 30. April 2020</a:t>
            </a:r>
            <a:endParaRPr lang="nb-NO"/>
          </a:p>
        </p:txBody>
      </p:sp>
      <p:pic>
        <p:nvPicPr>
          <p:cNvPr id="5" name="Bilde 5" descr="Et bilde som inneholder tekst, bursdag, bord, kake&#10;&#10;Beskrivelse som er generert med svært høy visshet">
            <a:extLst>
              <a:ext uri="{FF2B5EF4-FFF2-40B4-BE49-F238E27FC236}">
                <a16:creationId xmlns:a16="http://schemas.microsoft.com/office/drawing/2014/main" id="{D81F0061-E721-4D3F-ACD3-CD2BCBAA1D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039" r="2039"/>
          <a:stretch/>
        </p:blipFill>
        <p:spPr>
          <a:xfrm>
            <a:off x="7457307" y="-328"/>
            <a:ext cx="4734693" cy="6499550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E020108-196C-4A8B-9CB5-CE69E2E4149C}"/>
              </a:ext>
            </a:extLst>
          </p:cNvPr>
          <p:cNvSpPr txBox="1"/>
          <p:nvPr/>
        </p:nvSpPr>
        <p:spPr>
          <a:xfrm>
            <a:off x="7535918" y="6528676"/>
            <a:ext cx="44774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>
                <a:solidFill>
                  <a:schemeClr val="bg1"/>
                </a:solidFill>
              </a:rPr>
              <a:t>©UM. </a:t>
            </a:r>
            <a:r>
              <a:rPr lang="nb-NO" sz="1200" err="1">
                <a:solidFill>
                  <a:schemeClr val="bg1"/>
                </a:solidFill>
              </a:rPr>
              <a:t>Mirandea</a:t>
            </a:r>
            <a:r>
              <a:rPr lang="nb-NO" sz="1200">
                <a:solidFill>
                  <a:schemeClr val="bg1"/>
                </a:solidFill>
              </a:rPr>
              <a:t> Bødtker samling. CC BY-NC-ND 30.0</a:t>
            </a:r>
            <a:endParaRPr lang="nb-NO" sz="12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97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91121-BBB6-4A74-B5E2-0D5D3EC1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150"/>
          </a:xfrm>
        </p:spPr>
        <p:txBody>
          <a:bodyPr>
            <a:normAutofit/>
          </a:bodyPr>
          <a:lstStyle/>
          <a:p>
            <a:r>
              <a:rPr lang="nb-NO" sz="3600">
                <a:cs typeface="Arial" panose="020B0604020202020204"/>
              </a:rPr>
              <a:t>Momenter for og imot – Alternativ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D23D2E-A854-4EF5-987E-D485EB4F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198"/>
            <a:ext cx="10515600" cy="54680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b="1">
                <a:solidFill>
                  <a:srgbClr val="0070C0"/>
                </a:solidFill>
                <a:ea typeface="+mn-lt"/>
                <a:cs typeface="+mn-lt"/>
              </a:rPr>
              <a:t>Fortsette dagens modell</a:t>
            </a:r>
            <a:endParaRPr lang="nb-NO">
              <a:solidFill>
                <a:srgbClr val="0070C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nb-NO" sz="2000" i="1">
                <a:solidFill>
                  <a:srgbClr val="000000"/>
                </a:solidFill>
                <a:ea typeface="+mn-lt"/>
                <a:cs typeface="+mn-lt"/>
              </a:rPr>
              <a:t>Videreføring av MUSIT systemer med totalansvar for leveranse og tilpasninger hos MUSIT organisasjon med USIT som underleverandør - flat finansiering (dagens modell)</a:t>
            </a:r>
            <a:endParaRPr lang="en-US" sz="2000" i="1">
              <a:ea typeface="+mn-lt"/>
              <a:cs typeface="+mn-lt"/>
            </a:endParaRPr>
          </a:p>
          <a:p>
            <a:pPr marL="0" indent="0">
              <a:buNone/>
            </a:pPr>
            <a:endParaRPr lang="nb-NO" sz="2000" i="1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Estimert kostnad for 2021-30 er kr 110 millioner (inflasjon holdt utenom)</a:t>
            </a: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Positivt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USIT kjenner systemet og museene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Ingen stor forandringer å forholde seg til</a:t>
            </a:r>
            <a:endParaRPr lang="nb-NO">
              <a:cs typeface="Arial" panose="020B0604020202020204"/>
            </a:endParaRPr>
          </a:p>
          <a:p>
            <a:pPr marL="1257300" lvl="2"/>
            <a:r>
              <a:rPr lang="nb-NO" sz="1900">
                <a:solidFill>
                  <a:srgbClr val="000000"/>
                </a:solidFill>
                <a:cs typeface="Arial" panose="020B0604020202020204"/>
              </a:rPr>
              <a:t>Infrastruktur-, utviklere-, produksjonslinje-, -rapporteringskanaler /rutiner er på plass, og produkteier og daglig leder er i Oslo</a:t>
            </a: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Negativt</a:t>
            </a:r>
            <a:endParaRPr lang="nb-NO"/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USIT har tidvis dårlig kontinuitet og kompetanse på IT verktøy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USIT har ikke prioritert å øke kapasitet for å akselerere utviklingen nevneverdig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USIT anslår at nåværende </a:t>
            </a:r>
            <a:r>
              <a:rPr lang="nb-NO" sz="2000" i="1" err="1">
                <a:solidFill>
                  <a:srgbClr val="000000"/>
                </a:solidFill>
                <a:ea typeface="+mn-lt"/>
                <a:cs typeface="+mn-lt"/>
              </a:rPr>
              <a:t>backlog</a:t>
            </a:r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 er ferdig omkring 2027 (2030)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USIT har ofte ikke levert som forventet og innenfor avtalt tid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Meget kostbart for museene i at de mye tid på bl.a. </a:t>
            </a:r>
            <a:r>
              <a:rPr lang="nb-NO" sz="2000" err="1">
                <a:solidFill>
                  <a:srgbClr val="000000"/>
                </a:solidFill>
                <a:ea typeface="+mn-lt"/>
                <a:cs typeface="+mn-lt"/>
              </a:rPr>
              <a:t>kravspefisksjoner</a:t>
            </a:r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, møter, testing, osv</a:t>
            </a:r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1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91121-BBB6-4A74-B5E2-0D5D3EC1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986"/>
            <a:ext cx="10515600" cy="746830"/>
          </a:xfrm>
        </p:spPr>
        <p:txBody>
          <a:bodyPr>
            <a:normAutofit/>
          </a:bodyPr>
          <a:lstStyle/>
          <a:p>
            <a:r>
              <a:rPr lang="nb-NO" sz="3600">
                <a:cs typeface="Arial" panose="020B0604020202020204"/>
              </a:rPr>
              <a:t>Momenter for og imot – Alternativ 2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D23D2E-A854-4EF5-987E-D485EB4F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070"/>
            <a:ext cx="10515600" cy="587533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sz="3800" b="1">
                <a:solidFill>
                  <a:srgbClr val="0070C0"/>
                </a:solidFill>
                <a:ea typeface="+mn-lt"/>
                <a:cs typeface="+mn-lt"/>
              </a:rPr>
              <a:t>Flytte forvaltning og kjøp av en kommersiell løsning</a:t>
            </a:r>
            <a:endParaRPr lang="en-US" sz="3800">
              <a:ea typeface="+mn-lt"/>
              <a:cs typeface="+mn-lt"/>
            </a:endParaRPr>
          </a:p>
          <a:p>
            <a:pPr marL="0" indent="0">
              <a:buNone/>
            </a:pPr>
            <a:endParaRPr lang="nb-NO" sz="3800" b="1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2300" i="1">
                <a:solidFill>
                  <a:srgbClr val="000000"/>
                </a:solidFill>
                <a:ea typeface="+mn-lt"/>
                <a:cs typeface="+mn-lt"/>
              </a:rPr>
              <a:t>Migrering til et eller to </a:t>
            </a:r>
            <a:r>
              <a:rPr lang="nb-NO" sz="2300" i="1" err="1">
                <a:solidFill>
                  <a:srgbClr val="000000"/>
                </a:solidFill>
                <a:ea typeface="+mn-lt"/>
                <a:cs typeface="+mn-lt"/>
              </a:rPr>
              <a:t>CMsystemer</a:t>
            </a:r>
            <a:r>
              <a:rPr lang="nb-NO" sz="2300" i="1">
                <a:solidFill>
                  <a:srgbClr val="000000"/>
                </a:solidFill>
                <a:ea typeface="+mn-lt"/>
                <a:cs typeface="+mn-lt"/>
              </a:rPr>
              <a:t> i markedet med totalansvar for leveranse og tilpasninger hos en </a:t>
            </a:r>
            <a:r>
              <a:rPr lang="nb-NO" sz="2300" i="1" err="1">
                <a:solidFill>
                  <a:srgbClr val="000000"/>
                </a:solidFill>
                <a:ea typeface="+mn-lt"/>
                <a:cs typeface="+mn-lt"/>
              </a:rPr>
              <a:t>UiX</a:t>
            </a:r>
            <a:r>
              <a:rPr lang="nb-NO" sz="2300" i="1">
                <a:solidFill>
                  <a:srgbClr val="000000"/>
                </a:solidFill>
                <a:ea typeface="+mn-lt"/>
                <a:cs typeface="+mn-lt"/>
              </a:rPr>
              <a:t> aktør (ikke UiO USIT) - økt finansiering</a:t>
            </a:r>
            <a:endParaRPr lang="nb-NO" sz="2300" i="1">
              <a:ea typeface="+mn-lt"/>
              <a:cs typeface="+mn-lt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Estimert kostnad for 2021-30 er kr 145 millioner +/- 30% (inflasjon holdt utenom)</a:t>
            </a:r>
          </a:p>
          <a:p>
            <a:pPr marL="342900" indent="-342900"/>
            <a:r>
              <a:rPr lang="nb-NO" sz="2900">
                <a:solidFill>
                  <a:srgbClr val="000000"/>
                </a:solidFill>
                <a:cs typeface="Arial" panose="020B0604020202020204"/>
              </a:rPr>
              <a:t>Positivt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70-90% av funksjonaliteten er ferdig utviklet (</a:t>
            </a:r>
            <a:r>
              <a:rPr lang="nb-NO" sz="2600" i="1" err="1">
                <a:solidFill>
                  <a:srgbClr val="000000"/>
                </a:solidFill>
                <a:cs typeface="Arial" panose="020B0604020202020204"/>
              </a:rPr>
              <a:t>out-of-the-box</a:t>
            </a:r>
            <a:r>
              <a:rPr lang="nb-NO" sz="2600" i="1">
                <a:solidFill>
                  <a:srgbClr val="000000"/>
                </a:solidFill>
                <a:cs typeface="Arial" panose="020B0604020202020204"/>
              </a:rPr>
              <a:t>)</a:t>
            </a:r>
            <a:endParaRPr lang="nb-NO" sz="2600" i="1">
              <a:cs typeface="Arial"/>
            </a:endParaRP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Vi er "gratis" med på felles forbedringer, som vi kan promotere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Sannsynligvis billigere i et langt perspektiv - hvis man holder seg til standarden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ea typeface="+mn-lt"/>
                <a:cs typeface="+mn-lt"/>
              </a:rPr>
              <a:t>Raskere leveranse av MUSIT </a:t>
            </a:r>
            <a:r>
              <a:rPr lang="nb-NO" sz="2600" i="1" err="1">
                <a:solidFill>
                  <a:srgbClr val="000000"/>
                </a:solidFill>
                <a:ea typeface="+mn-lt"/>
                <a:cs typeface="+mn-lt"/>
              </a:rPr>
              <a:t>backlog</a:t>
            </a:r>
            <a:r>
              <a:rPr lang="nb-NO" sz="2600" i="1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nb-NO" sz="2600">
                <a:solidFill>
                  <a:srgbClr val="000000"/>
                </a:solidFill>
                <a:ea typeface="+mn-lt"/>
                <a:cs typeface="+mn-lt"/>
              </a:rPr>
              <a:t>– 3 år (mot 5-6 år)</a:t>
            </a:r>
            <a:endParaRPr lang="nb-NO" sz="2600">
              <a:ea typeface="+mn-lt"/>
              <a:cs typeface="+mn-lt"/>
            </a:endParaRP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Museene vil bruker mye mindre tid på kravspesifikasjoner, møter, testing osv.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ea typeface="+mn-lt"/>
                <a:cs typeface="+mn-lt"/>
              </a:rPr>
              <a:t>Bevare det museale samarbeid og større mulighet for gevinst realisering </a:t>
            </a:r>
            <a:endParaRPr lang="en-US" sz="2600">
              <a:ea typeface="+mn-lt"/>
              <a:cs typeface="+mn-lt"/>
            </a:endParaRP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Museene vil kunne bruke </a:t>
            </a:r>
            <a:r>
              <a:rPr lang="nb-NO" sz="2600">
                <a:ea typeface="+mn-lt"/>
                <a:cs typeface="+mn-lt"/>
              </a:rPr>
              <a:t>tiden til å igangsette feller samarbeidsprosjekter som vil bl.a. hevekvalitet på data for forskning, spare arbeidstid og kostand </a:t>
            </a:r>
            <a:endParaRPr lang="nb-NO" sz="2600">
              <a:solidFill>
                <a:srgbClr val="000000"/>
              </a:solidFill>
              <a:cs typeface="Arial" panose="020B0604020202020204"/>
            </a:endParaRPr>
          </a:p>
          <a:p>
            <a:pPr marL="457200" lvl="1" indent="0">
              <a:buNone/>
            </a:pPr>
            <a:endParaRPr lang="nb-NO" sz="2600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900">
                <a:solidFill>
                  <a:srgbClr val="000000"/>
                </a:solidFill>
                <a:cs typeface="Arial" panose="020B0604020202020204"/>
              </a:rPr>
              <a:t>Negativt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Større kostnader må aksepteres; over 100% økning de første årene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Utfordrende å finne </a:t>
            </a:r>
            <a:r>
              <a:rPr lang="nb-NO" sz="2600" err="1">
                <a:solidFill>
                  <a:srgbClr val="000000"/>
                </a:solidFill>
                <a:cs typeface="Arial" panose="020B0604020202020204"/>
              </a:rPr>
              <a:t>UiX</a:t>
            </a:r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 (UiT / UiB / NTNU ?) som kan stille med ressurser</a:t>
            </a:r>
            <a:endParaRPr lang="nb-NO" sz="2600">
              <a:cs typeface="Arial"/>
            </a:endParaRP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Krevende analyse å finne det eller de rette systemene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Risiko for at natur og kultur om splittes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Store migrasjonskostnader; vanskelig å beregne </a:t>
            </a: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Må i stor grad akseptere standard løsninger</a:t>
            </a:r>
            <a:endParaRPr lang="nb-NO" sz="19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Store kostnader for proprietære tillegg</a:t>
            </a:r>
            <a:endParaRPr lang="nb-NO">
              <a:cs typeface="Arial"/>
            </a:endParaRPr>
          </a:p>
          <a:p>
            <a:pPr marL="800100" lvl="1" indent="-342900"/>
            <a:r>
              <a:rPr lang="nb-NO" sz="2600">
                <a:solidFill>
                  <a:srgbClr val="000000"/>
                </a:solidFill>
                <a:cs typeface="Arial" panose="020B0604020202020204"/>
              </a:rPr>
              <a:t>Kan reduseres samarbeid mellom museene på grunn av mindre behov for å finne frem til felles løsninger som passer til like arbeide. Spesielt hvis natur og kultur blir utviklet hver for seg. </a:t>
            </a:r>
            <a:endParaRPr lang="nb-NO" sz="2600">
              <a:cs typeface="Arial"/>
            </a:endParaRPr>
          </a:p>
          <a:p>
            <a:pPr marL="457200" lvl="1" indent="0">
              <a:buNone/>
            </a:pPr>
            <a:endParaRPr lang="nb-NO" sz="26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437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91121-BBB6-4A74-B5E2-0D5D3EC1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1"/>
            <a:ext cx="10515600" cy="997614"/>
          </a:xfrm>
        </p:spPr>
        <p:txBody>
          <a:bodyPr>
            <a:normAutofit/>
          </a:bodyPr>
          <a:lstStyle/>
          <a:p>
            <a:r>
              <a:rPr lang="nb-NO" sz="3600">
                <a:cs typeface="Arial" panose="020B0604020202020204"/>
              </a:rPr>
              <a:t>Momenter for og imot – Alternativ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D23D2E-A854-4EF5-987E-D485EB4F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981"/>
            <a:ext cx="10515600" cy="560470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b-NO" sz="2400" b="1">
                <a:solidFill>
                  <a:srgbClr val="0070C0"/>
                </a:solidFill>
                <a:ea typeface="+mn-lt"/>
                <a:cs typeface="+mn-lt"/>
              </a:rPr>
              <a:t>Flytte forvaltning med fortsatt skreddersydd løsning</a:t>
            </a:r>
            <a:endParaRPr lang="nb-NO" sz="240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nb-NO" sz="2000">
                <a:ea typeface="+mn-lt"/>
                <a:cs typeface="+mn-lt"/>
              </a:rPr>
              <a:t>Videreføring av MUSIT systemer med totalansvar for leveranse og tilpasninger hos en </a:t>
            </a:r>
            <a:r>
              <a:rPr lang="nb-NO" sz="2000" err="1">
                <a:ea typeface="+mn-lt"/>
                <a:cs typeface="+mn-lt"/>
              </a:rPr>
              <a:t>UiX</a:t>
            </a:r>
            <a:r>
              <a:rPr lang="nb-NO" sz="2000">
                <a:ea typeface="+mn-lt"/>
                <a:cs typeface="+mn-lt"/>
              </a:rPr>
              <a:t> aktør (ikke UiO USIT) - økt finansiering</a:t>
            </a: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Estimert kostnad for 2021-30 er kr 140 millioner +/- 15% (inflasjon holdt utenom)</a:t>
            </a: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Positivt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Mulighet for å forbedre produkteierskap og ansvar for leveranse</a:t>
            </a:r>
          </a:p>
          <a:p>
            <a:pPr marL="800100" lvl="1" indent="-342900"/>
            <a:r>
              <a:rPr lang="nb-NO" sz="2000">
                <a:cs typeface="Arial"/>
              </a:rPr>
              <a:t>Ivaretar en betydelig investering i et unikt konsept som kombinerer kultur og natur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Forvete en raskere leveranse av MUSIT </a:t>
            </a:r>
            <a:r>
              <a:rPr lang="nb-NO" sz="2000" i="1" err="1">
                <a:solidFill>
                  <a:srgbClr val="000000"/>
                </a:solidFill>
                <a:cs typeface="Arial" panose="020B0604020202020204"/>
              </a:rPr>
              <a:t>backlog</a:t>
            </a:r>
            <a:r>
              <a:rPr lang="nb-NO" sz="2000" i="1">
                <a:solidFill>
                  <a:srgbClr val="000000"/>
                </a:solidFill>
                <a:cs typeface="Arial" panose="020B0604020202020204"/>
              </a:rPr>
              <a:t> 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– 3 år (mot 5-6 år)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Sannsynlig at driftskostnader kan reduseres over tid 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Kan over lang tid bli rimeligere – avhenger av mange forhold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Bevare det museale samarbeid og større mulighet for gevinst realisering 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Muligheter for samarbeid med de andre universitetene på utviklingsside (på likelinje som BOTT?)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Museene vil bruker mye mindre tid på kravspesifikasjoner, møter, testing osv.</a:t>
            </a:r>
            <a:endParaRPr lang="nb-NO" sz="2000">
              <a:ea typeface="+mn-lt"/>
              <a:cs typeface="+mn-lt"/>
            </a:endParaRP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ea typeface="+mn-lt"/>
                <a:cs typeface="+mn-lt"/>
              </a:rPr>
              <a:t>Museene vil kunne bruke </a:t>
            </a:r>
            <a:r>
              <a:rPr lang="nb-NO" sz="2000">
                <a:cs typeface="Arial" panose="020B0604020202020204"/>
              </a:rPr>
              <a:t>tiden til å igangsette feller samarbeidsprosjekter som vil bl.a. hevekvalitet på data for forskning, spare arbeidstid og kostand </a:t>
            </a:r>
            <a:endParaRPr lang="nb-NO"/>
          </a:p>
          <a:p>
            <a:pPr marL="457200" lvl="1" indent="0">
              <a:buNone/>
            </a:pPr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Negativt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Større totale kostnader må aksepteres; opp mot 100% økning de første årene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Utfordrende å finne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UiX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 (UiT / UiB / NTNU ?) som kan stille med ressurser</a:t>
            </a:r>
            <a:endParaRPr lang="nb-NO"/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Vanskelig å forutse kvalitet på kode levert av USIT; kan by på utfordringer</a:t>
            </a:r>
          </a:p>
          <a:p>
            <a:pPr marL="457200" lvl="1" indent="0">
              <a:buNone/>
            </a:pPr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345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91121-BBB6-4A74-B5E2-0D5D3EC1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598"/>
          </a:xfrm>
        </p:spPr>
        <p:txBody>
          <a:bodyPr>
            <a:normAutofit/>
          </a:bodyPr>
          <a:lstStyle/>
          <a:p>
            <a:r>
              <a:rPr lang="nb-NO" sz="3600">
                <a:cs typeface="Arial" panose="020B0604020202020204"/>
              </a:rPr>
              <a:t>Momenter for og imot – Alternativ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D23D2E-A854-4EF5-987E-D485EB4F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288"/>
            <a:ext cx="10515600" cy="527398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b-NO" sz="2600" b="1">
                <a:solidFill>
                  <a:srgbClr val="0070C0"/>
                </a:solidFill>
                <a:ea typeface="+mn-lt"/>
                <a:cs typeface="+mn-lt"/>
              </a:rPr>
              <a:t>MUSIT avsluttes som en felles løsning</a:t>
            </a:r>
            <a:endParaRPr lang="en-US" sz="2600" i="1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2000">
                <a:ea typeface="+mn-lt"/>
                <a:cs typeface="+mn-lt"/>
              </a:rPr>
              <a:t>Avslutte MUSIT slik det er nå og overlate til det enkelte universitet ut fra sitt ( sine) museums behov mm å utvikle og drifte  egne systemer  for samlingsdatabaser.</a:t>
            </a:r>
            <a:endParaRPr lang="nb-NO"/>
          </a:p>
          <a:p>
            <a:pPr marL="0" indent="0">
              <a:buNone/>
            </a:pPr>
            <a:endParaRPr lang="nb-NO" sz="2000" i="1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Estimert kostnad for 2021-30 er kr ? millioner - ingen sentral pott</a:t>
            </a: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Positivt</a:t>
            </a:r>
            <a:endParaRPr lang="nb-NO"/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Fjerner ødsling av krefter på et prosjekt i motvind over mange år</a:t>
            </a:r>
            <a:endParaRPr lang="nb-NO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342900" indent="-342900"/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Negativt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Ugjenkallelig tap av en unik investering og samarbeidsprosjekt</a:t>
            </a:r>
            <a:endParaRPr lang="nb-NO"/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Sannsynligvis dyrere totalt for UH-sektoren ettersom alle da må finne sin egen vei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Dataene vil være mindre homogene og vanskeligere å bruke for forvaltning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osv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 </a:t>
            </a:r>
          </a:p>
          <a:p>
            <a:pPr marL="1257300" lvl="2"/>
            <a:r>
              <a:rPr lang="nb-NO" sz="1600">
                <a:solidFill>
                  <a:srgbClr val="000000"/>
                </a:solidFill>
                <a:cs typeface="Arial" panose="020B0604020202020204"/>
              </a:rPr>
              <a:t>Levering av data to Artsdatabanken, </a:t>
            </a:r>
            <a:r>
              <a:rPr lang="nb-NO" sz="1600" err="1">
                <a:solidFill>
                  <a:srgbClr val="000000"/>
                </a:solidFill>
                <a:cs typeface="Arial" panose="020B0604020202020204"/>
              </a:rPr>
              <a:t>GBiF</a:t>
            </a:r>
            <a:r>
              <a:rPr lang="nb-NO" sz="1600">
                <a:solidFill>
                  <a:srgbClr val="000000"/>
                </a:solidFill>
                <a:cs typeface="Arial" panose="020B0604020202020204"/>
              </a:rPr>
              <a:t>, </a:t>
            </a:r>
            <a:r>
              <a:rPr lang="nb-NO" sz="1600" err="1">
                <a:solidFill>
                  <a:srgbClr val="000000"/>
                </a:solidFill>
                <a:cs typeface="Arial" panose="020B0604020202020204"/>
              </a:rPr>
              <a:t>Europeana</a:t>
            </a:r>
            <a:r>
              <a:rPr lang="nb-NO" sz="1600">
                <a:solidFill>
                  <a:srgbClr val="000000"/>
                </a:solidFill>
                <a:cs typeface="Arial" panose="020B0604020202020204"/>
              </a:rPr>
              <a:t>, Askeladden </a:t>
            </a:r>
            <a:r>
              <a:rPr lang="nb-NO" sz="1600" err="1">
                <a:solidFill>
                  <a:srgbClr val="000000"/>
                </a:solidFill>
                <a:cs typeface="Arial" panose="020B0604020202020204"/>
              </a:rPr>
              <a:t>osv</a:t>
            </a:r>
            <a:r>
              <a:rPr lang="nb-NO" sz="1600">
                <a:solidFill>
                  <a:srgbClr val="000000"/>
                </a:solidFill>
                <a:cs typeface="Arial" panose="020B0604020202020204"/>
              </a:rPr>
              <a:t> blir vanskeligere 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Museene vil mister sitt viktigste samarbeidsorgan, både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ledelsemessig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,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admistrativ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, faglig og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forvaltningmessig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 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DISSCO samarbeid,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NordBol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, felles rutiner for arkeologiskundersøkelser kan bli </a:t>
            </a:r>
            <a:r>
              <a:rPr lang="nb-NO" sz="2000" err="1">
                <a:solidFill>
                  <a:srgbClr val="000000"/>
                </a:solidFill>
                <a:cs typeface="Arial" panose="020B0604020202020204"/>
              </a:rPr>
              <a:t>vanskeliger</a:t>
            </a:r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 eller opphever</a:t>
            </a:r>
          </a:p>
          <a:p>
            <a:pPr marL="800100" lvl="1" indent="-342900"/>
            <a:r>
              <a:rPr lang="nb-NO" sz="2000">
                <a:solidFill>
                  <a:srgbClr val="000000"/>
                </a:solidFill>
                <a:cs typeface="Arial" panose="020B0604020202020204"/>
              </a:rPr>
              <a:t>Kan bli et omdømme tap for museene og universitetene</a:t>
            </a: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457200" lvl="1" indent="0">
              <a:buNone/>
            </a:pPr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800100" lvl="1" indent="-342900"/>
            <a:endParaRPr lang="nb-NO" sz="2000">
              <a:solidFill>
                <a:srgbClr val="000000"/>
              </a:solidFill>
              <a:cs typeface="Arial" panose="020B0604020202020204"/>
            </a:endParaRPr>
          </a:p>
          <a:p>
            <a:pPr marL="457200" indent="-457200">
              <a:buAutoNum type="arabicPeriod"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844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6DC0E2-E419-4231-AC3E-72B9EE69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59"/>
            <a:ext cx="10515600" cy="708247"/>
          </a:xfrm>
        </p:spPr>
        <p:txBody>
          <a:bodyPr/>
          <a:lstStyle/>
          <a:p>
            <a:r>
              <a:rPr lang="nb-NO" b="1">
                <a:solidFill>
                  <a:srgbClr val="0070C0"/>
                </a:solidFill>
              </a:rPr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824881-EB81-41F0-85BC-E06211D7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0006"/>
            <a:ext cx="10515600" cy="57113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2400"/>
              <a:t>Basert på det foregående anbefaler styret alternativene i følgende rekkefølge:</a:t>
            </a:r>
            <a:endParaRPr lang="en-US" sz="2400">
              <a:cs typeface="Arial"/>
            </a:endParaRPr>
          </a:p>
          <a:p>
            <a:pPr marL="0" indent="0">
              <a:buNone/>
            </a:pPr>
            <a:r>
              <a:rPr lang="nb-NO" sz="1900" b="1">
                <a:ea typeface="+mn-lt"/>
                <a:cs typeface="+mn-lt"/>
              </a:rPr>
              <a:t>Alternativ 3 </a:t>
            </a:r>
            <a:r>
              <a:rPr lang="nb-NO" sz="1900" b="1">
                <a:solidFill>
                  <a:srgbClr val="0070C0"/>
                </a:solidFill>
                <a:ea typeface="+mn-lt"/>
                <a:cs typeface="+mn-lt"/>
              </a:rPr>
              <a:t>Flytte forvaltning med fortsatt skreddersydd løsning</a:t>
            </a:r>
          </a:p>
          <a:p>
            <a:pPr marL="0" indent="0">
              <a:buNone/>
            </a:pPr>
            <a:r>
              <a:rPr lang="nb-NO" sz="1900">
                <a:ea typeface="+mn-lt"/>
                <a:cs typeface="+mn-lt"/>
              </a:rPr>
              <a:t>Videreføring av MUSIT systemer med totalansvar for leveranse og tilpasninger hos en </a:t>
            </a:r>
            <a:r>
              <a:rPr lang="nb-NO" sz="1900" err="1">
                <a:ea typeface="+mn-lt"/>
                <a:cs typeface="+mn-lt"/>
              </a:rPr>
              <a:t>UiX</a:t>
            </a:r>
            <a:r>
              <a:rPr lang="nb-NO" sz="1900">
                <a:ea typeface="+mn-lt"/>
                <a:cs typeface="+mn-lt"/>
              </a:rPr>
              <a:t> aktør (ikke UiO USIT) - økt finansiering</a:t>
            </a:r>
            <a:endParaRPr lang="en-US" sz="190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900" b="1">
                <a:ea typeface="+mn-lt"/>
                <a:cs typeface="+mn-lt"/>
              </a:rPr>
              <a:t>Alternativ 2 </a:t>
            </a:r>
            <a:r>
              <a:rPr lang="nb-NO" sz="1900" b="1">
                <a:solidFill>
                  <a:srgbClr val="0070C0"/>
                </a:solidFill>
                <a:ea typeface="+mn-lt"/>
                <a:cs typeface="+mn-lt"/>
              </a:rPr>
              <a:t>Flytte forvaltning og kjøp av en kommersiell løsning</a:t>
            </a:r>
            <a:endParaRPr lang="nb-NO" sz="1900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nb-NO" sz="1900">
                <a:ea typeface="+mn-lt"/>
                <a:cs typeface="+mn-lt"/>
              </a:rPr>
              <a:t>Migrering til et eller to systemer i markedet med totalansvar for leveranse og tilpasninger hos en </a:t>
            </a:r>
            <a:r>
              <a:rPr lang="nb-NO" sz="1900" err="1">
                <a:ea typeface="+mn-lt"/>
                <a:cs typeface="+mn-lt"/>
              </a:rPr>
              <a:t>UiX</a:t>
            </a:r>
            <a:r>
              <a:rPr lang="nb-NO" sz="1900">
                <a:ea typeface="+mn-lt"/>
                <a:cs typeface="+mn-lt"/>
              </a:rPr>
              <a:t> aktør (ikke UiO USIT) - økt finansiering</a:t>
            </a:r>
            <a:endParaRPr lang="en-US" sz="1900">
              <a:ea typeface="+mn-lt"/>
              <a:cs typeface="+mn-lt"/>
            </a:endParaRPr>
          </a:p>
          <a:p>
            <a:pPr marL="0" indent="0">
              <a:buNone/>
            </a:pPr>
            <a:endParaRPr lang="nb-NO" sz="190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900" b="1">
                <a:ea typeface="+mn-lt"/>
                <a:cs typeface="+mn-lt"/>
              </a:rPr>
              <a:t>Alternativ 4 </a:t>
            </a:r>
            <a:r>
              <a:rPr lang="nb-NO" sz="1900" b="1">
                <a:solidFill>
                  <a:srgbClr val="0070C0"/>
                </a:solidFill>
                <a:ea typeface="+mn-lt"/>
                <a:cs typeface="+mn-lt"/>
              </a:rPr>
              <a:t>MUSIT avsluttes som en felles løsning</a:t>
            </a:r>
            <a:endParaRPr lang="nb-NO" sz="190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900">
                <a:ea typeface="+mn-lt"/>
                <a:cs typeface="+mn-lt"/>
              </a:rPr>
              <a:t>Avslutte MUSIT  slik det er nå og overlate til det enkelte universitet ut fra sitt ( sine) museums behov mm å utvikle og drifte egne systemer  for samlingsdatabaser</a:t>
            </a:r>
          </a:p>
          <a:p>
            <a:pPr marL="0" indent="0">
              <a:buNone/>
            </a:pPr>
            <a:endParaRPr lang="nb-NO" sz="19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900" b="1">
                <a:ea typeface="+mn-lt"/>
                <a:cs typeface="+mn-lt"/>
              </a:rPr>
              <a:t>Alternativ 1 </a:t>
            </a:r>
            <a:r>
              <a:rPr lang="nb-NO" sz="1900" b="1">
                <a:solidFill>
                  <a:srgbClr val="0070C0"/>
                </a:solidFill>
                <a:ea typeface="+mn-lt"/>
                <a:cs typeface="+mn-lt"/>
              </a:rPr>
              <a:t>Fortsette med dagens modell</a:t>
            </a:r>
          </a:p>
          <a:p>
            <a:pPr marL="0" indent="0">
              <a:buNone/>
            </a:pPr>
            <a:r>
              <a:rPr lang="nb-NO" sz="1900">
                <a:cs typeface="Arial" panose="020B0604020202020204"/>
              </a:rPr>
              <a:t>Videreføring av MUSIT systemer med totalansvar for leveranse og tilpasninger hos MUSIT organisasjon med USIT som underleverandør -flat finansiering (dagens modell)</a:t>
            </a:r>
          </a:p>
          <a:p>
            <a:pPr marL="0" indent="0">
              <a:buNone/>
            </a:pPr>
            <a:endParaRPr lang="nb-NO" sz="3300">
              <a:cs typeface="Arial" panose="020B0604020202020204"/>
            </a:endParaRPr>
          </a:p>
          <a:p>
            <a:pPr marL="0" indent="0">
              <a:buNone/>
            </a:pPr>
            <a:endParaRPr lang="nb-NO">
              <a:cs typeface="Arial" panose="020B0604020202020204"/>
            </a:endParaRPr>
          </a:p>
          <a:p>
            <a:endParaRPr lang="nb-NO">
              <a:cs typeface="Arial" panose="020B0604020202020204"/>
            </a:endParaRPr>
          </a:p>
          <a:p>
            <a:endParaRPr lang="nb-NO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0431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7CF6CF-3D86-44E2-AA32-F78A9785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643"/>
          </a:xfrm>
        </p:spPr>
        <p:txBody>
          <a:bodyPr>
            <a:normAutofit/>
          </a:bodyPr>
          <a:lstStyle/>
          <a:p>
            <a:r>
              <a:rPr lang="nb-NO" sz="3600" b="1">
                <a:solidFill>
                  <a:srgbClr val="0070C0"/>
                </a:solidFill>
                <a:ea typeface="+mj-lt"/>
                <a:cs typeface="+mj-lt"/>
              </a:rPr>
              <a:t>Formidling - tilgjengeliggjøring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7DA2FD-CDF8-458C-807C-71E2B9A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985"/>
            <a:ext cx="10515600" cy="569245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buNone/>
            </a:pPr>
            <a:r>
              <a:rPr lang="nb-NO" sz="3400">
                <a:ea typeface="+mn-lt"/>
                <a:cs typeface="+mn-lt"/>
              </a:rPr>
              <a:t>Høringsnotatet: </a:t>
            </a:r>
            <a:r>
              <a:rPr lang="nb-NO" sz="3400" i="1">
                <a:ea typeface="+mn-lt"/>
                <a:cs typeface="+mn-lt"/>
              </a:rPr>
              <a:t>«Vurdering av forholdet mellom tilgjengeliggjøring og formidling, og tekniske konsekvenser»</a:t>
            </a:r>
            <a:r>
              <a:rPr lang="nb-NO" sz="3400">
                <a:ea typeface="+mn-lt"/>
                <a:cs typeface="+mn-lt"/>
              </a:rPr>
              <a:t> </a:t>
            </a:r>
            <a:r>
              <a:rPr lang="nb-NO" sz="2500">
                <a:ea typeface="+mn-lt"/>
                <a:cs typeface="+mn-lt"/>
              </a:rPr>
              <a:t>(</a:t>
            </a:r>
            <a:r>
              <a:rPr lang="nb-NO" sz="2500" u="sng">
                <a:ea typeface="+mn-lt"/>
                <a:cs typeface="+mn-lt"/>
                <a:hlinkClick r:id="rId2"/>
              </a:rPr>
              <a:t>https://wiki.uio.no/usit/musit/images/4/49/Tilgjengeliggjoring_Horing_Museene.pdf</a:t>
            </a:r>
            <a:r>
              <a:rPr lang="nb-NO" sz="2500">
                <a:ea typeface="+mn-lt"/>
                <a:cs typeface="+mn-lt"/>
              </a:rPr>
              <a:t>). </a:t>
            </a:r>
            <a:endParaRPr lang="nb-NO" sz="2500">
              <a:cs typeface="Arial" panose="020B0604020202020204"/>
            </a:endParaRPr>
          </a:p>
          <a:p>
            <a:pPr>
              <a:buNone/>
            </a:pPr>
            <a:r>
              <a:rPr lang="nb-NO" sz="3800">
                <a:ea typeface="+mn-lt"/>
                <a:cs typeface="+mn-lt"/>
              </a:rPr>
              <a:t>Notatet har en rekke anbefalinger: </a:t>
            </a:r>
            <a:endParaRPr lang="nb-NO" sz="3800">
              <a:cs typeface="Arial"/>
            </a:endParaRPr>
          </a:p>
          <a:p>
            <a:pPr>
              <a:buNone/>
            </a:pPr>
            <a:r>
              <a:rPr lang="nb-NO" sz="3800">
                <a:ea typeface="+mn-lt"/>
                <a:cs typeface="+mn-lt"/>
              </a:rPr>
              <a:t>•A. MUSIT legger føringene i «Nasjonal strategi for tilgjengeliggjøring og deling av forskningsdata» og «Retningslinjer ved tilgjengeliggjøring av offentlige data» til grunn for sitt arbeid med tilgjengeliggjøring av samlingsdata. </a:t>
            </a:r>
            <a:endParaRPr lang="nb-NO" sz="3800">
              <a:cs typeface="Arial"/>
            </a:endParaRPr>
          </a:p>
          <a:p>
            <a:pPr>
              <a:buNone/>
            </a:pPr>
            <a:endParaRPr lang="nb-NO" sz="3800">
              <a:ea typeface="+mn-lt"/>
              <a:cs typeface="+mn-lt"/>
            </a:endParaRPr>
          </a:p>
          <a:p>
            <a:pPr>
              <a:buNone/>
            </a:pPr>
            <a:r>
              <a:rPr lang="nb-NO" sz="3800">
                <a:ea typeface="+mn-lt"/>
                <a:cs typeface="+mn-lt"/>
              </a:rPr>
              <a:t>•B. MUSIT prioriter av faglige, vitenskapelige og tekniske aktiviteter i arbeidet med tilgjengeliggjøring av samlingsdata til sluttbrukere. </a:t>
            </a:r>
            <a:endParaRPr lang="nb-NO" sz="3800">
              <a:cs typeface="Arial"/>
            </a:endParaRPr>
          </a:p>
          <a:p>
            <a:pPr>
              <a:buNone/>
            </a:pPr>
            <a:endParaRPr lang="nb-NO" sz="3800">
              <a:ea typeface="+mn-lt"/>
              <a:cs typeface="+mn-lt"/>
            </a:endParaRPr>
          </a:p>
          <a:p>
            <a:pPr>
              <a:buNone/>
            </a:pPr>
            <a:r>
              <a:rPr lang="nb-NO" sz="3800">
                <a:ea typeface="+mn-lt"/>
                <a:cs typeface="+mn-lt"/>
              </a:rPr>
              <a:t>•C. MUSIT bør overlate ansvaret for tekniske løsninger og systemer for nettbasert publisering og formidling (web-sider, publiseringssystemer og tilsvarende) av samslingsdata til universitetsmuseene og eventuelt andre aktører. </a:t>
            </a:r>
            <a:endParaRPr lang="nb-NO" sz="3800">
              <a:cs typeface="Arial"/>
            </a:endParaRPr>
          </a:p>
          <a:p>
            <a:pPr>
              <a:buNone/>
            </a:pPr>
            <a:endParaRPr lang="nb-NO" sz="3800">
              <a:ea typeface="+mn-lt"/>
              <a:cs typeface="+mn-lt"/>
            </a:endParaRPr>
          </a:p>
          <a:p>
            <a:pPr>
              <a:buNone/>
            </a:pPr>
            <a:r>
              <a:rPr lang="nb-NO" sz="3800">
                <a:ea typeface="+mn-lt"/>
                <a:cs typeface="+mn-lt"/>
              </a:rPr>
              <a:t>•D. En eventuell ny felles publiseringsløsning (ny unimus.no) bør etableres som et separat prosjekt med separat finansiering utenfor dagens finansieringsrammer. Her bør man vurdere samarbeid med andre aktører. </a:t>
            </a:r>
            <a:endParaRPr lang="nb-NO" sz="3800">
              <a:cs typeface="Arial"/>
            </a:endParaRPr>
          </a:p>
          <a:p>
            <a:pPr>
              <a:buNone/>
            </a:pPr>
            <a:endParaRPr lang="nb-NO" sz="3800">
              <a:ea typeface="+mn-lt"/>
              <a:cs typeface="+mn-lt"/>
            </a:endParaRPr>
          </a:p>
          <a:p>
            <a:pPr>
              <a:buNone/>
            </a:pPr>
            <a:r>
              <a:rPr lang="nb-NO" sz="3800">
                <a:ea typeface="+mn-lt"/>
                <a:cs typeface="+mn-lt"/>
              </a:rPr>
              <a:t>•E. MUSIT bør i størst mulig grad legge til rette for at universitetsmuseene og andre kan formidle samlingsdata i en størst mulig bredde av kanaler (publiseringsløsninger, GIS-systemer, ulike planleggingsverktøy, undervisningsløsninger, forvaltningsløsninger) i tråd med «Retningslinjer ved tilgjengeliggjøring av offentlige data».</a:t>
            </a:r>
            <a:endParaRPr lang="nb-NO" sz="3800">
              <a:cs typeface="Arial"/>
            </a:endParaRPr>
          </a:p>
          <a:p>
            <a:pPr marL="0" indent="0">
              <a:buNone/>
            </a:pPr>
            <a:endParaRPr lang="nb-NO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08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A005F9-02CB-400D-8190-8BB8A526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86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rgbClr val="0070C0"/>
                </a:solidFill>
                <a:ea typeface="+mj-lt"/>
                <a:cs typeface="+mj-lt"/>
              </a:rPr>
              <a:t>Høringsuttalelsene</a:t>
            </a:r>
            <a:endParaRPr lang="nb-NO">
              <a:solidFill>
                <a:srgbClr val="0070C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DAE546-5275-4563-93D2-DC40068D3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795"/>
            <a:ext cx="10515600" cy="51391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nb-NO">
                <a:ea typeface="+mn-lt"/>
                <a:cs typeface="+mn-lt"/>
              </a:rPr>
              <a:t>•De fleste universitetsmuseene er enige i at MUSIT ikke skal drive formidling, og at en fullverdig formidlingsløsning ligger ikke innenfor MUSIT sitt mandat. Ansvar for webpublisering, formidling og forskningskommunikasjon ligge ved universitetsmuseene. </a:t>
            </a:r>
            <a:endParaRPr lang="nb-NO"/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</a:t>
            </a:r>
            <a:endParaRPr lang="nb-NO"/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•Noen av dem ser imidlertid tilgjengeliggjøring av data som en integrert del av samarbeidstiltaket MUSIT som gjører samlingene tilgjengelige, samt å legge til rette for at aktuelle aktører kan formidle samlingsdata i en størst mulig bredde av kanaler. I utgangspunktet ønsker museene en omforente publiseringsløsninger for en eller flere av museenes samlinger. </a:t>
            </a:r>
            <a:endParaRPr lang="nb-NO"/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 </a:t>
            </a:r>
            <a:endParaRPr lang="nb-NO"/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•Men, at dette vil kreve andre tilnærminger og løsninger enn det en har tilgang til via MUSIT samarbeidet for å finne løsninger for felles publisering av materialet på tvers av universitetsmuseene. Det krever også et eget budsjett. </a:t>
            </a:r>
            <a:endParaRPr lang="nb-NO"/>
          </a:p>
          <a:p>
            <a:pPr marL="0" indent="0">
              <a:buNone/>
            </a:pP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26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A75C44-A064-4CBF-9381-45BDD047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450"/>
          </a:xfrm>
        </p:spPr>
        <p:txBody>
          <a:bodyPr/>
          <a:lstStyle/>
          <a:p>
            <a:r>
              <a:rPr lang="nb-NO">
                <a:solidFill>
                  <a:srgbClr val="0070C0"/>
                </a:solidFill>
              </a:rPr>
              <a:t>Styrets anbefaling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044DBF-1E39-4592-9C97-737BB7A1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74"/>
            <a:ext cx="10515600" cy="489148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nb-NO"/>
              <a:t>Styret er av den oppfatning at formidling til offentligheten ikke er en del av MUSIT sitt mandat.</a:t>
            </a:r>
          </a:p>
          <a:p>
            <a:pPr marL="0" indent="0">
              <a:buNone/>
            </a:pPr>
            <a:endParaRPr lang="nb-NO">
              <a:cs typeface="Arial" panose="020B0604020202020204"/>
            </a:endParaRPr>
          </a:p>
          <a:p>
            <a:pPr lvl="0"/>
            <a:r>
              <a:rPr lang="nb-NO"/>
              <a:t>Det betyr at en fornyelse av UNIMUS portalen ikke er en prioritert oppgave, som det uansett ikke er ressurser til i dagens situasjon.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>
              <a:cs typeface="Arial"/>
            </a:endParaRPr>
          </a:p>
          <a:p>
            <a:pPr lvl="0"/>
            <a:r>
              <a:rPr lang="nb-NO"/>
              <a:t>Styret anbefaler universitetene, i fellesskap, om å foreslå en løsning, gjerne med kombinasjoner av ulike tilnærminger mellom museene for hvordan de ønsker å gjøre materiale tilgjengelig på en kostnadseffektiv måte.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>
              <a:cs typeface="Arial"/>
            </a:endParaRPr>
          </a:p>
          <a:p>
            <a:r>
              <a:rPr lang="nb-NO"/>
              <a:t>Styret oppfordre museene til å gjennomføre det avlyste møtet som skulle ha funnet sted den 30. mars vedrørende muligheten for å bruke Collections </a:t>
            </a:r>
            <a:r>
              <a:rPr lang="nb-NO" err="1"/>
              <a:t>OnLine</a:t>
            </a:r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27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FAC08F-C2FA-4E66-BA14-EE69AD14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460"/>
          </a:xfrm>
        </p:spPr>
        <p:txBody>
          <a:bodyPr>
            <a:normAutofit/>
          </a:bodyPr>
          <a:lstStyle/>
          <a:p>
            <a:r>
              <a:rPr lang="nb-NO" sz="3600" b="1">
                <a:solidFill>
                  <a:srgbClr val="0070C0"/>
                </a:solidFill>
              </a:rPr>
              <a:t>Referat fra årsmøte i MUSIT 28. februar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BBC61B-372F-4F02-9B13-A0DF0FBC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/>
              <a:t>Notat; orientering fra styrets referansegruppes arbeid med kartlegging av alternative systemer</a:t>
            </a:r>
            <a:endParaRPr lang="nb-NO"/>
          </a:p>
          <a:p>
            <a:r>
              <a:rPr lang="nb-NO" b="1"/>
              <a:t>Vedtak:</a:t>
            </a:r>
            <a:r>
              <a:rPr lang="nb-NO"/>
              <a:t> Årsmøtet tar det fremlagte notatet til orientering. Etter at referansegruppens arbeid med karlegging av alternativ systemer har blitt behandlet av styret, kalles eierne inn til et </a:t>
            </a:r>
            <a:r>
              <a:rPr lang="nb-NO">
                <a:solidFill>
                  <a:srgbClr val="FF0000"/>
                </a:solidFill>
              </a:rPr>
              <a:t>statusmøte</a:t>
            </a:r>
            <a:r>
              <a:rPr lang="nb-NO"/>
              <a:t> i april.</a:t>
            </a:r>
            <a:r>
              <a:rPr lang="nb-NO" b="1"/>
              <a:t>  </a:t>
            </a:r>
            <a:endParaRPr lang="nb-NO"/>
          </a:p>
          <a:p>
            <a:pPr marL="0" indent="0">
              <a:buNone/>
            </a:pPr>
            <a:endParaRPr lang="nb-NO" u="sng"/>
          </a:p>
          <a:p>
            <a:pPr marL="0" indent="0">
              <a:buNone/>
            </a:pPr>
            <a:r>
              <a:rPr lang="nb-NO" b="1"/>
              <a:t>Strategi for tilgjengeliggjøring av samlingsdata</a:t>
            </a:r>
          </a:p>
          <a:p>
            <a:r>
              <a:rPr lang="nb-NO"/>
              <a:t>Tore Burheim ga en orientering om styrets arbeidet i tilknytning brukt av begrepene formidling og tilgjengeliggjøring. UNIMUS skal avvikles i løpet av 2020 og de er et behov for å finne andre løsning for å ivareta de funksjoner som finnes i UNIMUS, spesielt for det kulturhistoriske materialet. </a:t>
            </a:r>
          </a:p>
          <a:p>
            <a:r>
              <a:rPr lang="nb-NO"/>
              <a:t>Styret vil i løpe av våren </a:t>
            </a:r>
            <a:r>
              <a:rPr lang="nb-NO">
                <a:solidFill>
                  <a:srgbClr val="FF0000"/>
                </a:solidFill>
              </a:rPr>
              <a:t>legge frem en sak </a:t>
            </a:r>
            <a:r>
              <a:rPr lang="nb-NO"/>
              <a:t>til eierne. </a:t>
            </a:r>
          </a:p>
        </p:txBody>
      </p:sp>
    </p:spTree>
    <p:extLst>
      <p:ext uri="{BB962C8B-B14F-4D97-AF65-F5344CB8AC3E}">
        <p14:creationId xmlns:p14="http://schemas.microsoft.com/office/powerpoint/2010/main" val="33796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E91CD-6D6F-4498-B09D-F80E016C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Agenda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A1DF55-055F-4400-884E-8746753E4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68" y="182562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nb-NO">
                <a:solidFill>
                  <a:srgbClr val="0070C0"/>
                </a:solidFill>
                <a:ea typeface="+mn-lt"/>
                <a:cs typeface="+mn-lt"/>
              </a:rPr>
              <a:t>Alternativer for videreføring av MUSIT samarbeid</a:t>
            </a:r>
            <a:endParaRPr lang="en-US">
              <a:solidFill>
                <a:srgbClr val="0070C0"/>
              </a:solidFill>
              <a:ea typeface="+mn-lt"/>
              <a:cs typeface="+mn-lt"/>
            </a:endParaRPr>
          </a:p>
          <a:p>
            <a:pPr lvl="1">
              <a:spcBef>
                <a:spcPct val="0"/>
              </a:spcBef>
            </a:pPr>
            <a:r>
              <a:rPr lang="nb-NO">
                <a:ea typeface="+mn-lt"/>
                <a:cs typeface="+mn-lt"/>
              </a:rPr>
              <a:t>Referansegruppe for styre: kartlegging av alternative systemer</a:t>
            </a:r>
            <a:endParaRPr lang="nb-NO"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endParaRPr lang="nb-NO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r>
              <a:rPr lang="nb-NO">
                <a:solidFill>
                  <a:srgbClr val="0070C0"/>
                </a:solidFill>
                <a:ea typeface="+mn-lt"/>
                <a:cs typeface="+mn-lt"/>
              </a:rPr>
              <a:t>Momenter for og imot alternativene</a:t>
            </a:r>
            <a:endParaRPr lang="nb-NO">
              <a:solidFill>
                <a:srgbClr val="0070C0"/>
              </a:solidFill>
              <a:cs typeface="Arial"/>
            </a:endParaRPr>
          </a:p>
          <a:p>
            <a:pPr lvl="1">
              <a:spcBef>
                <a:spcPct val="0"/>
              </a:spcBef>
            </a:pPr>
            <a:r>
              <a:rPr lang="nb-NO">
                <a:cs typeface="Arial"/>
              </a:rPr>
              <a:t>Alternativ 1 </a:t>
            </a:r>
            <a:r>
              <a:rPr lang="nb-NO">
                <a:ea typeface="+mn-lt"/>
                <a:cs typeface="+mn-lt"/>
              </a:rPr>
              <a:t>Fortsette dagens modell</a:t>
            </a:r>
          </a:p>
          <a:p>
            <a:pPr lvl="1">
              <a:spcBef>
                <a:spcPct val="0"/>
              </a:spcBef>
            </a:pPr>
            <a:r>
              <a:rPr lang="nb-NO">
                <a:cs typeface="Arial"/>
              </a:rPr>
              <a:t>Alternativ 2 </a:t>
            </a:r>
            <a:r>
              <a:rPr lang="nb-NO">
                <a:ea typeface="+mn-lt"/>
                <a:cs typeface="+mn-lt"/>
              </a:rPr>
              <a:t>Flytte forvaltning og kjøp av en kommersiell løsning</a:t>
            </a:r>
          </a:p>
          <a:p>
            <a:pPr lvl="1">
              <a:spcBef>
                <a:spcPct val="0"/>
              </a:spcBef>
            </a:pPr>
            <a:r>
              <a:rPr lang="nb-NO">
                <a:cs typeface="Arial"/>
              </a:rPr>
              <a:t>Alternativ 3 </a:t>
            </a:r>
            <a:r>
              <a:rPr lang="nb-NO">
                <a:ea typeface="+mn-lt"/>
                <a:cs typeface="+mn-lt"/>
              </a:rPr>
              <a:t>Flytte forvaltning med fortsatt skreddersydd løsning</a:t>
            </a:r>
          </a:p>
          <a:p>
            <a:pPr lvl="1">
              <a:spcBef>
                <a:spcPct val="0"/>
              </a:spcBef>
            </a:pPr>
            <a:r>
              <a:rPr lang="nb-NO">
                <a:cs typeface="Arial"/>
              </a:rPr>
              <a:t>Alternativ 4 </a:t>
            </a:r>
            <a:r>
              <a:rPr lang="nb-NO">
                <a:ea typeface="+mn-lt"/>
                <a:cs typeface="+mn-lt"/>
              </a:rPr>
              <a:t>MUSIT oppgis som felles løsning</a:t>
            </a:r>
          </a:p>
          <a:p>
            <a:pPr lvl="1">
              <a:spcBef>
                <a:spcPct val="0"/>
              </a:spcBef>
            </a:pPr>
            <a:r>
              <a:rPr lang="nb-NO">
                <a:ea typeface="+mn-lt"/>
                <a:cs typeface="+mn-lt"/>
              </a:rPr>
              <a:t>Oppsummering av opsjonene og anbefalinger</a:t>
            </a:r>
          </a:p>
          <a:p>
            <a:pPr marL="0">
              <a:spcBef>
                <a:spcPct val="0"/>
              </a:spcBef>
              <a:buNone/>
            </a:pPr>
            <a:endParaRPr lang="nb-NO" sz="3200">
              <a:ea typeface="+mn-lt"/>
              <a:cs typeface="+mn-lt"/>
            </a:endParaRPr>
          </a:p>
          <a:p>
            <a:pPr indent="-457200">
              <a:spcBef>
                <a:spcPct val="0"/>
              </a:spcBef>
            </a:pPr>
            <a:r>
              <a:rPr lang="nb-NO" sz="3200">
                <a:solidFill>
                  <a:srgbClr val="0070C0"/>
                </a:solidFill>
                <a:ea typeface="+mn-lt"/>
                <a:cs typeface="+mn-lt"/>
              </a:rPr>
              <a:t>Formidling - tilgjengeliggjøring</a:t>
            </a:r>
            <a:endParaRPr lang="nb-NO" sz="3200">
              <a:solidFill>
                <a:srgbClr val="0070C0"/>
              </a:solidFill>
              <a:cs typeface="Arial"/>
            </a:endParaRPr>
          </a:p>
          <a:p>
            <a:pPr lvl="1" indent="-457200">
              <a:spcBef>
                <a:spcPct val="0"/>
              </a:spcBef>
            </a:pPr>
            <a:r>
              <a:rPr lang="nb-NO">
                <a:ea typeface="+mn-lt"/>
                <a:cs typeface="+mn-lt"/>
              </a:rPr>
              <a:t>Høringsuttalelsene fra museene</a:t>
            </a:r>
            <a:endParaRPr lang="nb-NO">
              <a:cs typeface="Arial"/>
            </a:endParaRPr>
          </a:p>
          <a:p>
            <a:pPr lvl="1" indent="-457200">
              <a:spcBef>
                <a:spcPct val="0"/>
              </a:spcBef>
            </a:pPr>
            <a:r>
              <a:rPr lang="nb-NO">
                <a:ea typeface="+mn-lt"/>
                <a:cs typeface="+mn-lt"/>
              </a:rPr>
              <a:t>Styrets anbefaling</a:t>
            </a:r>
            <a:endParaRPr lang="nb-NO">
              <a:cs typeface="Arial"/>
            </a:endParaRPr>
          </a:p>
          <a:p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68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91121-BBB6-4A74-B5E2-0D5D3EC1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9"/>
          </a:xfrm>
        </p:spPr>
        <p:txBody>
          <a:bodyPr>
            <a:normAutofit fontScale="90000"/>
          </a:bodyPr>
          <a:lstStyle/>
          <a:p>
            <a:r>
              <a:rPr lang="nb-NO" sz="3600" b="1" u="sng">
                <a:solidFill>
                  <a:srgbClr val="0070C0"/>
                </a:solidFill>
                <a:cs typeface="Arial" panose="020B0604020202020204"/>
              </a:rPr>
              <a:t>Alternativer for videreføring av MUSIT 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D23D2E-A854-4EF5-987E-D485EB4F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8"/>
            <a:ext cx="10515600" cy="48143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b-NO" b="1">
                <a:solidFill>
                  <a:srgbClr val="0070C0"/>
                </a:solidFill>
                <a:cs typeface="Arial" panose="020B0604020202020204"/>
              </a:rPr>
              <a:t>1. Fortsette dagens modell</a:t>
            </a:r>
            <a:endParaRPr lang="en-US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Videreføring av MUSIT systemer med totalansvar for leveranse og tilpasninger hos MUSIT organisasjon med USIT som underleverandør -flat finansiering (dagens modell)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nb-NO" b="1">
                <a:solidFill>
                  <a:srgbClr val="0070C0"/>
                </a:solidFill>
                <a:cs typeface="Arial" panose="020B0604020202020204"/>
              </a:rPr>
              <a:t>2. Flytte forvaltning og kjøp av en kommersiell løsning</a:t>
            </a:r>
          </a:p>
          <a:p>
            <a:pPr marL="0" indent="0">
              <a:buNone/>
            </a:pPr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Migrering til et eller to systemer i markedet med totalansvar for leveranse og tilpasninger hos en </a:t>
            </a:r>
            <a:r>
              <a:rPr lang="nb-NO" sz="2400" err="1">
                <a:solidFill>
                  <a:srgbClr val="000000"/>
                </a:solidFill>
                <a:cs typeface="Arial" panose="020B0604020202020204"/>
              </a:rPr>
              <a:t>UiX</a:t>
            </a:r>
            <a:r>
              <a:rPr lang="nb-NO" sz="2400">
                <a:solidFill>
                  <a:srgbClr val="000000"/>
                </a:solidFill>
                <a:cs typeface="Arial" panose="020B0604020202020204"/>
              </a:rPr>
              <a:t> aktør (ikke UiO USIT) - økt finansiering</a:t>
            </a:r>
            <a:endParaRPr lang="nb-NO"/>
          </a:p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b="1">
                <a:solidFill>
                  <a:srgbClr val="0070C0"/>
                </a:solidFill>
                <a:ea typeface="+mn-lt"/>
                <a:cs typeface="+mn-lt"/>
              </a:rPr>
              <a:t>3. Flytte forvaltning med fortsatt skreddersydd løsning</a:t>
            </a:r>
          </a:p>
          <a:p>
            <a:pPr marL="0" indent="0">
              <a:buNone/>
            </a:pPr>
            <a:r>
              <a:rPr lang="nb-NO" sz="2400">
                <a:ea typeface="+mn-lt"/>
                <a:cs typeface="+mn-lt"/>
              </a:rPr>
              <a:t>Videreføring av MUSIT systemer med totalansvar for leveranse og tilpasninger hos</a:t>
            </a:r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 en </a:t>
            </a:r>
            <a:r>
              <a:rPr lang="nb-NO" sz="2400" err="1">
                <a:solidFill>
                  <a:srgbClr val="000000"/>
                </a:solidFill>
                <a:ea typeface="+mn-lt"/>
                <a:cs typeface="+mn-lt"/>
              </a:rPr>
              <a:t>UiX</a:t>
            </a:r>
            <a:r>
              <a:rPr lang="nb-NO" sz="2400">
                <a:solidFill>
                  <a:srgbClr val="000000"/>
                </a:solidFill>
                <a:ea typeface="+mn-lt"/>
                <a:cs typeface="+mn-lt"/>
              </a:rPr>
              <a:t> aktør (ikke UiO USIT) - økt finansiering</a:t>
            </a:r>
            <a:endParaRPr lang="nb-NO"/>
          </a:p>
          <a:p>
            <a:pPr marL="0" indent="0">
              <a:buNone/>
            </a:pPr>
            <a:endParaRPr lang="nb-NO" sz="2400">
              <a:solidFill>
                <a:srgbClr val="000000"/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nb-NO" b="1">
                <a:solidFill>
                  <a:srgbClr val="0070C0"/>
                </a:solidFill>
                <a:cs typeface="Arial" panose="020B0604020202020204"/>
              </a:rPr>
              <a:t>4. MUSIT avsluttes som felles løsning</a:t>
            </a:r>
          </a:p>
          <a:p>
            <a:pPr marL="0" indent="0">
              <a:buNone/>
            </a:pPr>
            <a:r>
              <a:rPr lang="nb-NO" sz="2400">
                <a:cs typeface="Arial" panose="020B0604020202020204"/>
              </a:rPr>
              <a:t>Avslutte MUSIT slik det er nå og overlate til det enkelte universitet ut fra sitt ( sine) museums behov mm å utvikle og drifte  egne systemer  for samlingsdatabaser.</a:t>
            </a:r>
          </a:p>
        </p:txBody>
      </p:sp>
    </p:spTree>
    <p:extLst>
      <p:ext uri="{BB962C8B-B14F-4D97-AF65-F5344CB8AC3E}">
        <p14:creationId xmlns:p14="http://schemas.microsoft.com/office/powerpoint/2010/main" val="46435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7F13E-0D60-4981-8412-B6DBFFCA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688"/>
          </a:xfrm>
        </p:spPr>
        <p:txBody>
          <a:bodyPr>
            <a:normAutofit fontScale="90000"/>
          </a:bodyPr>
          <a:lstStyle/>
          <a:p>
            <a:r>
              <a:rPr lang="nb-NO" sz="3600" b="1">
                <a:solidFill>
                  <a:srgbClr val="0070C0"/>
                </a:solidFill>
                <a:ea typeface="+mj-lt"/>
                <a:cs typeface="+mj-lt"/>
              </a:rPr>
              <a:t>Bestilling til </a:t>
            </a:r>
            <a:r>
              <a:rPr lang="nb-NO" sz="3600" b="1" err="1">
                <a:solidFill>
                  <a:srgbClr val="0070C0"/>
                </a:solidFill>
                <a:ea typeface="+mj-lt"/>
                <a:cs typeface="+mj-lt"/>
              </a:rPr>
              <a:t>refransegruppen</a:t>
            </a:r>
            <a:r>
              <a:rPr lang="nb-NO" sz="3600" b="1">
                <a:solidFill>
                  <a:srgbClr val="0070C0"/>
                </a:solidFill>
                <a:ea typeface="+mj-lt"/>
                <a:cs typeface="+mj-lt"/>
              </a:rPr>
              <a:t>; Kartlegging av alternative systemer</a:t>
            </a:r>
            <a:endParaRPr lang="nb-NO" sz="3600"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B1C41F-3306-43DA-BF00-59DECEA48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074"/>
            <a:ext cx="10515600" cy="51658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nb-NO"/>
              <a:t>Referansegruppen skal utrede om det er andre tilgjengelig systemer eller løsninger som kan erstatte eller supplere dagens IT-system. </a:t>
            </a:r>
          </a:p>
          <a:p>
            <a:pPr marL="0" indent="0">
              <a:buNone/>
            </a:pPr>
            <a:r>
              <a:rPr lang="nb-NO"/>
              <a:t>Kultur og Natur skal vurderes, både fra et samlingsperspektiv og fra et tilgjengeliggjøringsperspektiv, uansett om ett eller flere systemer er involvert. </a:t>
            </a:r>
          </a:p>
          <a:p>
            <a:r>
              <a:rPr lang="nb-NO"/>
              <a:t>1. Fins det / skal det utarbeides og tas i bruk en felles løsning for kultur og natur. </a:t>
            </a:r>
          </a:p>
          <a:p>
            <a:endParaRPr lang="nb-NO"/>
          </a:p>
          <a:p>
            <a:r>
              <a:rPr lang="nb-NO"/>
              <a:t>2. Fins det / skal det utvikles og tas i bruk separate løsninger for kultur og natur. </a:t>
            </a:r>
          </a:p>
          <a:p>
            <a:endParaRPr lang="nb-NO">
              <a:cs typeface="Arial" panose="020B0604020202020204"/>
            </a:endParaRPr>
          </a:p>
          <a:p>
            <a:r>
              <a:rPr lang="nb-NO"/>
              <a:t>Fordeler og ulemper ved dette skal belyses grundig. </a:t>
            </a: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39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FD5875-1E43-4EE1-AE88-915E6798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>
                <a:solidFill>
                  <a:srgbClr val="0070C0"/>
                </a:solidFill>
              </a:rPr>
              <a:t>RAPPORT - MUSIT; Kartlegging av alternativ Collection Management Systems;</a:t>
            </a:r>
            <a:r>
              <a:rPr lang="nb-NO" sz="2800" b="1"/>
              <a:t> </a:t>
            </a:r>
            <a:r>
              <a:rPr lang="nb-NO" sz="2400">
                <a:solidFill>
                  <a:srgbClr val="0070C0"/>
                </a:solidFill>
              </a:rPr>
              <a:t>Innhenting av brukererfaringer av ulike systemer ved forskjellige institusjoner. </a:t>
            </a:r>
            <a:endParaRPr lang="nb-NO" sz="2700">
              <a:solidFill>
                <a:srgbClr val="0070C0"/>
              </a:solidFill>
              <a:cs typeface="Arial" panose="020B060402020202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0A5B17-F5C4-4320-A1A3-7E3AB1A5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>
                <a:cs typeface="Arial"/>
              </a:rPr>
              <a:t>Hovedkonklusjonen: </a:t>
            </a:r>
            <a:endParaRPr lang="nb-NO" sz="2400">
              <a:cs typeface="Arial"/>
            </a:endParaRPr>
          </a:p>
          <a:p>
            <a:r>
              <a:rPr lang="nb-NO" sz="2400"/>
              <a:t>Dagens organisering av utviklingsprosjektet for egne MUSIT-løsninger for ny IT-arkitektur, ser ikke ut til å være gjennomførbar innenfor akseptable tidsrammer. </a:t>
            </a:r>
            <a:endParaRPr lang="nb-NO" sz="2400">
              <a:cs typeface="Arial"/>
            </a:endParaRPr>
          </a:p>
          <a:p>
            <a:pPr marL="0" indent="0">
              <a:buNone/>
            </a:pPr>
            <a:endParaRPr lang="nb-NO" sz="2400">
              <a:cs typeface="Arial"/>
            </a:endParaRPr>
          </a:p>
          <a:p>
            <a:r>
              <a:rPr lang="nb-NO" sz="2400"/>
              <a:t>Det er flere aktuelle alternativer til MUSIT som et operativt CMS.</a:t>
            </a:r>
            <a:endParaRPr lang="nb-NO" sz="2400">
              <a:cs typeface="Arial"/>
            </a:endParaRPr>
          </a:p>
          <a:p>
            <a:endParaRPr lang="nb-NO" sz="2400"/>
          </a:p>
          <a:p>
            <a:r>
              <a:rPr lang="nb-NO" sz="2400"/>
              <a:t>Ved kjøp av et helkommersielt system eller ved å inngå i en form for samarbeidskonsortium, vil det fremdeles være behov for omfattende tilpasning og utviklingsarbeid. </a:t>
            </a:r>
            <a:endParaRPr lang="nb-NO" sz="2400">
              <a:cs typeface="Arial"/>
            </a:endParaRPr>
          </a:p>
          <a:p>
            <a:endParaRPr lang="nb-NO" sz="2400"/>
          </a:p>
          <a:p>
            <a:r>
              <a:rPr lang="nb-NO" sz="2400"/>
              <a:t>Uheldig for MUSIT å gå tilbake på avgjørelsen om å utvikle et felles system for natur- og kulturhistorie.  </a:t>
            </a:r>
            <a:endParaRPr lang="nb-NO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96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8A177-B2F3-4C9A-8812-078AE96A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57"/>
          </a:xfrm>
        </p:spPr>
        <p:txBody>
          <a:bodyPr>
            <a:normAutofit/>
          </a:bodyPr>
          <a:lstStyle/>
          <a:p>
            <a:r>
              <a:rPr lang="nb-NO" sz="4000"/>
              <a:t>Collection Management Systems (CMS)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E9D99F-CF8D-47B0-8483-5467821DD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600"/>
            <a:ext cx="10515600" cy="557298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nb-NO" b="1" u="sng">
                <a:solidFill>
                  <a:srgbClr val="0070C0"/>
                </a:solidFill>
                <a:ea typeface="+mn-lt"/>
                <a:cs typeface="+mn-lt"/>
              </a:rPr>
              <a:t>Kommersielle </a:t>
            </a:r>
            <a:r>
              <a:rPr lang="nb-NO" b="1" u="sng" err="1">
                <a:solidFill>
                  <a:srgbClr val="0070C0"/>
                </a:solidFill>
                <a:ea typeface="+mn-lt"/>
                <a:cs typeface="+mn-lt"/>
              </a:rPr>
              <a:t>CRMer</a:t>
            </a:r>
            <a:r>
              <a:rPr lang="nb-NO" b="1" u="sng">
                <a:solidFill>
                  <a:srgbClr val="0070C0"/>
                </a:solidFill>
                <a:ea typeface="+mn-lt"/>
                <a:cs typeface="+mn-lt"/>
              </a:rPr>
              <a:t> </a:t>
            </a:r>
            <a:endParaRPr lang="nb-NO">
              <a:solidFill>
                <a:srgbClr val="0070C0"/>
              </a:solidFill>
            </a:endParaRPr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 </a:t>
            </a:r>
            <a:r>
              <a:rPr lang="nb-NO" b="1" err="1">
                <a:ea typeface="+mn-lt"/>
                <a:cs typeface="+mn-lt"/>
              </a:rPr>
              <a:t>MuseumPlus</a:t>
            </a:r>
            <a:r>
              <a:rPr lang="nb-NO">
                <a:ea typeface="+mn-lt"/>
                <a:cs typeface="+mn-lt"/>
              </a:rPr>
              <a:t> og </a:t>
            </a:r>
            <a:r>
              <a:rPr lang="nb-NO" b="1" err="1">
                <a:ea typeface="+mn-lt"/>
                <a:cs typeface="+mn-lt"/>
              </a:rPr>
              <a:t>Axiell</a:t>
            </a:r>
            <a:r>
              <a:rPr lang="nb-NO">
                <a:ea typeface="+mn-lt"/>
                <a:cs typeface="+mn-lt"/>
              </a:rPr>
              <a:t> (kultur og natur) er Spectrum sertifisert, og begge støtter de fleste samlingsforvaltningsoppgaver i et museum.</a:t>
            </a:r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 </a:t>
            </a:r>
            <a:r>
              <a:rPr lang="nb-NO" b="1" err="1">
                <a:ea typeface="+mn-lt"/>
                <a:cs typeface="+mn-lt"/>
              </a:rPr>
              <a:t>EarthCape</a:t>
            </a:r>
            <a:r>
              <a:rPr lang="nb-NO">
                <a:ea typeface="+mn-lt"/>
                <a:cs typeface="+mn-lt"/>
              </a:rPr>
              <a:t> (natur), ikke Spectrum sertifisert. Støtter de fleste samlingsforvaltningsoppgaver i et museum.</a:t>
            </a:r>
          </a:p>
          <a:p>
            <a:r>
              <a:rPr lang="nb-NO" b="1" err="1">
                <a:ea typeface="+mn-lt"/>
                <a:cs typeface="+mn-lt"/>
              </a:rPr>
              <a:t>Corema</a:t>
            </a:r>
            <a:r>
              <a:rPr lang="nb-NO">
                <a:ea typeface="+mn-lt"/>
                <a:cs typeface="+mn-lt"/>
              </a:rPr>
              <a:t> (natur), Spectrum sertifisert. Støtter de fleste  samlingsforvaltningsoppgaver i et museum.</a:t>
            </a:r>
          </a:p>
          <a:p>
            <a:endParaRPr lang="nb-NO">
              <a:ea typeface="+mn-lt"/>
              <a:cs typeface="+mn-lt"/>
            </a:endParaRPr>
          </a:p>
          <a:p>
            <a:pPr>
              <a:buNone/>
            </a:pPr>
            <a:r>
              <a:rPr lang="nb-NO" b="1" u="sng">
                <a:solidFill>
                  <a:srgbClr val="0070C0"/>
                </a:solidFill>
                <a:ea typeface="+mn-lt"/>
                <a:cs typeface="+mn-lt"/>
              </a:rPr>
              <a:t>Samarbeid, eller Open Source </a:t>
            </a:r>
            <a:r>
              <a:rPr lang="nb-NO" b="1" u="sng" err="1">
                <a:solidFill>
                  <a:srgbClr val="0070C0"/>
                </a:solidFill>
                <a:ea typeface="+mn-lt"/>
                <a:cs typeface="+mn-lt"/>
              </a:rPr>
              <a:t>CRMer</a:t>
            </a:r>
            <a:endParaRPr lang="nb-NO" err="1">
              <a:solidFill>
                <a:srgbClr val="0070C0"/>
              </a:solidFill>
            </a:endParaRPr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</a:t>
            </a:r>
            <a:r>
              <a:rPr lang="nb-NO" b="1">
                <a:ea typeface="+mn-lt"/>
                <a:cs typeface="+mn-lt"/>
              </a:rPr>
              <a:t>Primus</a:t>
            </a:r>
            <a:r>
              <a:rPr lang="nb-NO">
                <a:ea typeface="+mn-lt"/>
                <a:cs typeface="+mn-lt"/>
              </a:rPr>
              <a:t> (Kultur) - Norsk. Er et samarbeid med medlemskap (Kultur IT). Er Spectrum sertifisert. I lite grad støtter de de faglige og IT-tekniske målene til MUSIT. </a:t>
            </a:r>
            <a:endParaRPr lang="nb-NO"/>
          </a:p>
          <a:p>
            <a:pPr>
              <a:buNone/>
            </a:pPr>
            <a:endParaRPr lang="nb-NO"/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</a:t>
            </a:r>
            <a:r>
              <a:rPr lang="nb-NO" b="1">
                <a:ea typeface="+mn-lt"/>
                <a:cs typeface="+mn-lt"/>
              </a:rPr>
              <a:t>Kotka </a:t>
            </a:r>
            <a:r>
              <a:rPr lang="nb-NO">
                <a:ea typeface="+mn-lt"/>
                <a:cs typeface="+mn-lt"/>
              </a:rPr>
              <a:t>(natur)</a:t>
            </a:r>
            <a:r>
              <a:rPr lang="nb-NO" b="1">
                <a:ea typeface="+mn-lt"/>
                <a:cs typeface="+mn-lt"/>
              </a:rPr>
              <a:t> </a:t>
            </a:r>
            <a:r>
              <a:rPr lang="nb-NO">
                <a:ea typeface="+mn-lt"/>
                <a:cs typeface="+mn-lt"/>
              </a:rPr>
              <a:t>Finnish Museum </a:t>
            </a:r>
            <a:r>
              <a:rPr lang="nb-NO" err="1">
                <a:ea typeface="+mn-lt"/>
                <a:cs typeface="+mn-lt"/>
              </a:rPr>
              <a:t>of</a:t>
            </a:r>
            <a:r>
              <a:rPr lang="nb-NO">
                <a:ea typeface="+mn-lt"/>
                <a:cs typeface="+mn-lt"/>
              </a:rPr>
              <a:t> Natural </a:t>
            </a:r>
            <a:r>
              <a:rPr lang="nb-NO" err="1">
                <a:ea typeface="+mn-lt"/>
                <a:cs typeface="+mn-lt"/>
              </a:rPr>
              <a:t>History</a:t>
            </a:r>
            <a:r>
              <a:rPr lang="nb-NO">
                <a:ea typeface="+mn-lt"/>
                <a:cs typeface="+mn-lt"/>
              </a:rPr>
              <a:t> (Open Source / selvutviklet, Spectrum - ja). Ligner på det MUSIT har i dagens Delphi-applikasjonene. Aktuelt i et samarbeid. Støtter de fleste samlingsforvaltningsoppgaver i et museum. </a:t>
            </a:r>
            <a:endParaRPr lang="nb-NO"/>
          </a:p>
          <a:p>
            <a:pPr>
              <a:buNone/>
            </a:pPr>
            <a:r>
              <a:rPr lang="nb-NO">
                <a:ea typeface="+mn-lt"/>
                <a:cs typeface="+mn-lt"/>
              </a:rPr>
              <a:t>•</a:t>
            </a:r>
            <a:r>
              <a:rPr lang="nb-NO" b="1" err="1">
                <a:ea typeface="+mn-lt"/>
                <a:cs typeface="+mn-lt"/>
              </a:rPr>
              <a:t>Specify</a:t>
            </a:r>
            <a:r>
              <a:rPr lang="nb-NO" b="1">
                <a:ea typeface="+mn-lt"/>
                <a:cs typeface="+mn-lt"/>
              </a:rPr>
              <a:t> </a:t>
            </a:r>
            <a:r>
              <a:rPr lang="nb-NO">
                <a:ea typeface="+mn-lt"/>
                <a:cs typeface="+mn-lt"/>
              </a:rPr>
              <a:t>(natur)</a:t>
            </a:r>
            <a:r>
              <a:rPr lang="nb-NO" b="1">
                <a:ea typeface="+mn-lt"/>
                <a:cs typeface="+mn-lt"/>
              </a:rPr>
              <a:t> </a:t>
            </a:r>
            <a:r>
              <a:rPr lang="nb-NO">
                <a:ea typeface="+mn-lt"/>
                <a:cs typeface="+mn-lt"/>
              </a:rPr>
              <a:t>Open Source, ikke Spectrum sertifisert, ennå. Støtter de fleste samlingsforvaltningsoppgaver i et museum.</a:t>
            </a:r>
            <a:endParaRPr lang="nb-NO"/>
          </a:p>
          <a:p>
            <a:pPr marL="0" indent="0">
              <a:buNone/>
            </a:pPr>
            <a:endParaRPr lang="nb-NO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24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6F8DC3-C5FD-4DB9-84A6-99CDE346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140"/>
          </a:xfrm>
        </p:spPr>
        <p:txBody>
          <a:bodyPr/>
          <a:lstStyle/>
          <a:p>
            <a:r>
              <a:rPr lang="nb-NO" sz="3200" err="1">
                <a:solidFill>
                  <a:srgbClr val="0070C0"/>
                </a:solidFill>
                <a:cs typeface="Arial"/>
              </a:rPr>
              <a:t>Mapping</a:t>
            </a:r>
            <a:r>
              <a:rPr lang="nb-NO" sz="3200">
                <a:solidFill>
                  <a:srgbClr val="0070C0"/>
                </a:solidFill>
                <a:cs typeface="Arial"/>
              </a:rPr>
              <a:t> mellom MUSIT og alternativ CMS</a:t>
            </a:r>
            <a:endParaRPr lang="nb-NO">
              <a:solidFill>
                <a:srgbClr val="0070C0"/>
              </a:solidFill>
            </a:endParaRPr>
          </a:p>
        </p:txBody>
      </p:sp>
      <p:pic>
        <p:nvPicPr>
          <p:cNvPr id="14" name="Bilde 14">
            <a:extLst>
              <a:ext uri="{FF2B5EF4-FFF2-40B4-BE49-F238E27FC236}">
                <a16:creationId xmlns:a16="http://schemas.microsoft.com/office/drawing/2014/main" id="{6E2F3DEB-9592-4F8D-9633-D8CFA7DCF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159" y="1026661"/>
            <a:ext cx="9916875" cy="5772015"/>
          </a:xfrm>
        </p:spPr>
      </p:pic>
    </p:spTree>
    <p:extLst>
      <p:ext uri="{BB962C8B-B14F-4D97-AF65-F5344CB8AC3E}">
        <p14:creationId xmlns:p14="http://schemas.microsoft.com/office/powerpoint/2010/main" val="162658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07E1EF-8068-44B7-9AEF-BFB0ABC7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770"/>
          </a:xfrm>
        </p:spPr>
        <p:txBody>
          <a:bodyPr>
            <a:noAutofit/>
          </a:bodyPr>
          <a:lstStyle/>
          <a:p>
            <a:r>
              <a:rPr lang="nb-NO" sz="3200">
                <a:solidFill>
                  <a:srgbClr val="0070C0"/>
                </a:solidFill>
              </a:rPr>
              <a:t>Tidsperspektiv og momenter ved en innkjøpsprosess</a:t>
            </a:r>
            <a:endParaRPr lang="nb-NO" sz="3200">
              <a:solidFill>
                <a:srgbClr val="0070C0"/>
              </a:solidFill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452A5D-0EC3-4924-B066-4F611F03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005"/>
            <a:ext cx="10515600" cy="47279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>
                <a:cs typeface="Arial"/>
              </a:rPr>
              <a:t>Dersom det er ønskelig med mer informasjon direkte fra leverandørene for å kartlegge markedet, og før en </a:t>
            </a:r>
            <a:r>
              <a:rPr lang="nb-NO" err="1">
                <a:cs typeface="Arial"/>
              </a:rPr>
              <a:t>evt</a:t>
            </a:r>
            <a:r>
              <a:rPr lang="nb-NO">
                <a:cs typeface="Arial"/>
              </a:rPr>
              <a:t> igangsetter en innkjøpsprosess, kan det være aktuelt å gjennomføre en</a:t>
            </a:r>
            <a:r>
              <a:rPr lang="nb-NO">
                <a:solidFill>
                  <a:srgbClr val="FF0000"/>
                </a:solidFill>
                <a:cs typeface="Arial"/>
              </a:rPr>
              <a:t> </a:t>
            </a:r>
            <a:r>
              <a:rPr lang="nb-NO" err="1"/>
              <a:t>Request</a:t>
            </a:r>
            <a:r>
              <a:rPr lang="nb-NO"/>
              <a:t> For Information </a:t>
            </a:r>
            <a:r>
              <a:rPr lang="nb-NO">
                <a:solidFill>
                  <a:srgbClr val="0070C0"/>
                </a:solidFill>
              </a:rPr>
              <a:t>(RFI)</a:t>
            </a:r>
            <a:r>
              <a:rPr lang="nb-NO"/>
              <a:t>. Formålet med en RFI er å få en presentasjon av ulike løsninger/produkter med tilhørende priser fra aktuelle leverandører, noe som igjen vil gi et bedre grunnlag for en senere innkjøpsprosess. En RFI kan gjennomføres i løpet av </a:t>
            </a:r>
            <a:r>
              <a:rPr lang="nb-NO" err="1">
                <a:solidFill>
                  <a:srgbClr val="0070C0"/>
                </a:solidFill>
              </a:rPr>
              <a:t>ca</a:t>
            </a:r>
            <a:r>
              <a:rPr lang="nb-NO">
                <a:solidFill>
                  <a:srgbClr val="0070C0"/>
                </a:solidFill>
              </a:rPr>
              <a:t> 1 mnd</a:t>
            </a:r>
            <a:r>
              <a:rPr lang="nb-NO"/>
              <a:t>. 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Gjennomføring av en innkjøpsprosess i denne sammenhengen vil normalt ta inntil </a:t>
            </a:r>
            <a:r>
              <a:rPr lang="nb-NO">
                <a:solidFill>
                  <a:srgbClr val="0070C0"/>
                </a:solidFill>
              </a:rPr>
              <a:t>1 år</a:t>
            </a:r>
            <a:r>
              <a:rPr lang="nb-NO"/>
              <a:t> og må gjennomføres av ett av universitetene. </a:t>
            </a: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Lys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bokmål.potx" id="{EADD4404-A47A-4AC3-B5A9-49F0715B15A4}" vid="{85BAD49A-8357-45C0-A36E-A755C9F794CB}"/>
    </a:ext>
  </a:extLst>
</a:theme>
</file>

<file path=ppt/theme/theme2.xml><?xml version="1.0" encoding="utf-8"?>
<a:theme xmlns:a="http://schemas.openxmlformats.org/drawingml/2006/main" name="Lys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bokmål.potx" id="{EADD4404-A47A-4AC3-B5A9-49F0715B15A4}" vid="{EEA90934-389D-4B81-A1D9-645F8A619D99}"/>
    </a:ext>
  </a:extLst>
</a:theme>
</file>

<file path=ppt/theme/theme3.xml><?xml version="1.0" encoding="utf-8"?>
<a:theme xmlns:a="http://schemas.openxmlformats.org/drawingml/2006/main" name="Mørk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bokmål.potx" id="{EADD4404-A47A-4AC3-B5A9-49F0715B15A4}" vid="{DE14CD14-3CD4-4134-8C2C-D16B8AF28894}"/>
    </a:ext>
  </a:extLst>
</a:theme>
</file>

<file path=ppt/theme/theme4.xml><?xml version="1.0" encoding="utf-8"?>
<a:theme xmlns:a="http://schemas.openxmlformats.org/drawingml/2006/main" name="Mørk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T PowerPoint bokmål.potx" id="{EADD4404-A47A-4AC3-B5A9-49F0715B15A4}" vid="{4A84149A-1A83-4246-BA91-369DCE31AF2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0C88C919428943B4CA72A2F0E31212" ma:contentTypeVersion="2" ma:contentTypeDescription="Opprett et nytt dokument." ma:contentTypeScope="" ma:versionID="f5d8a066f8f03839dd652b3a46b127d3">
  <xsd:schema xmlns:xsd="http://www.w3.org/2001/XMLSchema" xmlns:xs="http://www.w3.org/2001/XMLSchema" xmlns:p="http://schemas.microsoft.com/office/2006/metadata/properties" xmlns:ns2="725a5c0a-6ac6-4c21-8c55-5bcdd278cf65" targetNamespace="http://schemas.microsoft.com/office/2006/metadata/properties" ma:root="true" ma:fieldsID="c96c4ade9f20f97500f7c2f370609a3e" ns2:_="">
    <xsd:import namespace="725a5c0a-6ac6-4c21-8c55-5bcdd278cf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a5c0a-6ac6-4c21-8c55-5bcdd278cf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2518E-665B-4845-8B5B-0C9337B780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B8CE85-5F1D-42BF-8415-06CA0A4ECE67}">
  <ds:schemaRefs>
    <ds:schemaRef ds:uri="725a5c0a-6ac6-4c21-8c55-5bcdd278cf6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E881AE-F72D-4868-AEC1-E42642837AB5}">
  <ds:schemaRefs>
    <ds:schemaRef ds:uri="725a5c0a-6ac6-4c21-8c55-5bcdd278cf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 PowerPoint bokmål</Template>
  <TotalTime>0</TotalTime>
  <Words>2349</Words>
  <Application>Microsoft Office PowerPoint</Application>
  <PresentationFormat>Widescreen</PresentationFormat>
  <Paragraphs>199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Lys med mønster</vt:lpstr>
      <vt:lpstr>Lys uten mønster</vt:lpstr>
      <vt:lpstr>Mørk med mønster</vt:lpstr>
      <vt:lpstr>Mørk uten mønster</vt:lpstr>
      <vt:lpstr>MUSIT</vt:lpstr>
      <vt:lpstr>Referat fra årsmøte i MUSIT 28. februar 2020</vt:lpstr>
      <vt:lpstr>Agenda </vt:lpstr>
      <vt:lpstr>Alternativer for videreføring av MUSIT samarbeid</vt:lpstr>
      <vt:lpstr>Bestilling til refransegruppen; Kartlegging av alternative systemer</vt:lpstr>
      <vt:lpstr>RAPPORT - MUSIT; Kartlegging av alternativ Collection Management Systems; Innhenting av brukererfaringer av ulike systemer ved forskjellige institusjoner. </vt:lpstr>
      <vt:lpstr>Collection Management Systems (CMS)</vt:lpstr>
      <vt:lpstr>Mapping mellom MUSIT og alternativ CMS</vt:lpstr>
      <vt:lpstr>Tidsperspektiv og momenter ved en innkjøpsprosess</vt:lpstr>
      <vt:lpstr>Momenter for og imot – Alternativ 1</vt:lpstr>
      <vt:lpstr>Momenter for og imot – Alternativ 2</vt:lpstr>
      <vt:lpstr>Momenter for og imot – Alternativ 3</vt:lpstr>
      <vt:lpstr>Momenter for og imot – Alternativ 4</vt:lpstr>
      <vt:lpstr>Oppsummering</vt:lpstr>
      <vt:lpstr>Formidling - tilgjengeliggjøring</vt:lpstr>
      <vt:lpstr>Høringsuttalelsene</vt:lpstr>
      <vt:lpstr>Styrets anbefaling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MUSIT</dc:title>
  <dc:creator>Gøril Heitmann</dc:creator>
  <cp:lastModifiedBy>Susan Matland</cp:lastModifiedBy>
  <cp:revision>1</cp:revision>
  <dcterms:created xsi:type="dcterms:W3CDTF">2020-04-22T15:04:36Z</dcterms:created>
  <dcterms:modified xsi:type="dcterms:W3CDTF">2020-05-13T12:20:29Z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0x010100230C88C919428943B4CA72A2F0E31212</vt:lpwstr>
  </property>
</Properties>
</file>