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2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7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4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1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4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6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2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EC78-90D4-48CF-BECF-CCD61F75127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C0E8-1015-4F35-B2FC-53D75A897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4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79512" y="321913"/>
            <a:ext cx="8568952" cy="51125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3181618"/>
            <a:ext cx="2736304" cy="1282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32" y="764704"/>
            <a:ext cx="439248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Årsmøtet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representanter</a:t>
            </a:r>
            <a:r>
              <a:rPr lang="en-US" b="1" dirty="0" smtClean="0">
                <a:solidFill>
                  <a:schemeClr val="tx1"/>
                </a:solidFill>
              </a:rPr>
              <a:t> for </a:t>
            </a:r>
            <a:r>
              <a:rPr lang="en-US" b="1" dirty="0" err="1" smtClean="0">
                <a:solidFill>
                  <a:schemeClr val="tx1"/>
                </a:solidFill>
              </a:rPr>
              <a:t>eierinstitusjonene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nb-NO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540" y="2195572"/>
            <a:ext cx="41764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Styret – 5 medlemmer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5134" y="3501008"/>
            <a:ext cx="120056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naturfag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59" y="3995772"/>
            <a:ext cx="122413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kulturfag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Koordineringsgrupper: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64898" y="877649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2017-2019 </a:t>
            </a:r>
          </a:p>
          <a:p>
            <a:r>
              <a:rPr lang="nb-NO" sz="1600" dirty="0" smtClean="0"/>
              <a:t>Heidi Annette Espedal, leder (UiB)</a:t>
            </a:r>
          </a:p>
          <a:p>
            <a:r>
              <a:rPr lang="nb-NO" sz="1600" dirty="0" smtClean="0"/>
              <a:t>Solveig Bakken, nestleder </a:t>
            </a:r>
            <a:r>
              <a:rPr lang="nb-NO" sz="1200" dirty="0" smtClean="0"/>
              <a:t>(NTNU, VM)</a:t>
            </a:r>
          </a:p>
          <a:p>
            <a:r>
              <a:rPr lang="nb-NO" sz="1600" dirty="0" smtClean="0"/>
              <a:t>Tor Holmen, </a:t>
            </a:r>
            <a:r>
              <a:rPr lang="nb-NO" sz="1600" dirty="0" err="1" smtClean="0"/>
              <a:t>Uninett</a:t>
            </a:r>
            <a:r>
              <a:rPr lang="nb-NO" sz="1600" dirty="0" smtClean="0"/>
              <a:t> – ekstern</a:t>
            </a:r>
          </a:p>
          <a:p>
            <a:r>
              <a:rPr lang="nb-NO" sz="1600" dirty="0" smtClean="0"/>
              <a:t>Fridtjof Mehlum (UiO, </a:t>
            </a:r>
            <a:r>
              <a:rPr lang="nb-NO" sz="1600" dirty="0" err="1" smtClean="0"/>
              <a:t>NHM</a:t>
            </a:r>
            <a:r>
              <a:rPr lang="nb-NO" sz="1600" dirty="0" smtClean="0"/>
              <a:t>)</a:t>
            </a:r>
          </a:p>
          <a:p>
            <a:r>
              <a:rPr lang="nb-NO" sz="1600" dirty="0" smtClean="0"/>
              <a:t>Marianne </a:t>
            </a:r>
            <a:r>
              <a:rPr lang="nb-NO" sz="1600" dirty="0" err="1" smtClean="0"/>
              <a:t>Skandfer</a:t>
            </a:r>
            <a:r>
              <a:rPr lang="nb-NO" sz="1600" dirty="0" smtClean="0"/>
              <a:t> (UiT, </a:t>
            </a:r>
            <a:r>
              <a:rPr lang="nb-NO" sz="1600" dirty="0" err="1" smtClean="0"/>
              <a:t>TMU</a:t>
            </a:r>
            <a:r>
              <a:rPr lang="nb-NO" sz="1600" dirty="0" smtClean="0"/>
              <a:t>)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4860032" y="2060848"/>
            <a:ext cx="504056" cy="405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3768053"/>
            <a:ext cx="3024336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Daglig leder av MUSIT </a:t>
            </a:r>
          </a:p>
          <a:p>
            <a:pPr algn="ctr"/>
            <a:r>
              <a:rPr lang="nb-NO" sz="1400" dirty="0" smtClean="0">
                <a:solidFill>
                  <a:schemeClr val="tx1"/>
                </a:solidFill>
              </a:rPr>
              <a:t>med støttefunksjon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79712" y="1411035"/>
            <a:ext cx="0" cy="7845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059832" y="1411035"/>
            <a:ext cx="0" cy="81995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77144" y="1578278"/>
            <a:ext cx="189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Behandler strategier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691680" y="2636912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9587" y="2626169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5576" y="27333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Foreslår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6" y="27089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Vedtar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83968" y="2636912"/>
            <a:ext cx="0" cy="113114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3649" y="5805264"/>
            <a:ext cx="4784540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Universitetsmuseene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4472989" y="4896163"/>
            <a:ext cx="63007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987824" y="4463778"/>
            <a:ext cx="0" cy="14134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 rot="16200000">
            <a:off x="3248853" y="4896164"/>
            <a:ext cx="63007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5536" y="4716433"/>
            <a:ext cx="1656183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>
                <a:solidFill>
                  <a:schemeClr val="tx1"/>
                </a:solidFill>
              </a:rPr>
              <a:t>Prosjektgrupper/ faggrupper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39552" y="4365104"/>
            <a:ext cx="0" cy="3513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051720" y="4463778"/>
            <a:ext cx="0" cy="3333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59587" y="4715587"/>
            <a:ext cx="107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foreslår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211960" y="4303340"/>
            <a:ext cx="0" cy="113114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68344" y="5989450"/>
            <a:ext cx="108012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Eksterne brukere</a:t>
            </a:r>
            <a:endParaRPr lang="en-US" dirty="0"/>
          </a:p>
        </p:txBody>
      </p:sp>
      <p:sp>
        <p:nvSpPr>
          <p:cNvPr id="56" name="Striped Right Arrow 55"/>
          <p:cNvSpPr/>
          <p:nvPr/>
        </p:nvSpPr>
        <p:spPr>
          <a:xfrm rot="5400000">
            <a:off x="7722987" y="5427860"/>
            <a:ext cx="778754" cy="2640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44524" y="6628928"/>
            <a:ext cx="3996444" cy="25645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MUSIT - </a:t>
            </a:r>
            <a:r>
              <a:rPr lang="en-US" dirty="0" err="1" smtClean="0">
                <a:solidFill>
                  <a:schemeClr val="tx1"/>
                </a:solidFill>
              </a:rPr>
              <a:t>Universitetsmuseenes</a:t>
            </a:r>
            <a:r>
              <a:rPr lang="en-US" dirty="0" smtClean="0">
                <a:solidFill>
                  <a:schemeClr val="tx1"/>
                </a:solidFill>
              </a:rPr>
              <a:t> IT-</a:t>
            </a:r>
            <a:r>
              <a:rPr lang="en-US" dirty="0" err="1" smtClean="0">
                <a:solidFill>
                  <a:schemeClr val="tx1"/>
                </a:solidFill>
              </a:rPr>
              <a:t>organisasjon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6671" y="3384866"/>
            <a:ext cx="1451733" cy="4001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UiO/USIT</a:t>
            </a:r>
            <a:endParaRPr lang="en-US" sz="2000" dirty="0"/>
          </a:p>
        </p:txBody>
      </p:sp>
      <p:sp>
        <p:nvSpPr>
          <p:cNvPr id="32" name="Left-Right Arrow 31"/>
          <p:cNvSpPr/>
          <p:nvPr/>
        </p:nvSpPr>
        <p:spPr>
          <a:xfrm>
            <a:off x="5432017" y="3389142"/>
            <a:ext cx="1216152" cy="242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9532" y="1578278"/>
            <a:ext cx="1836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Utnevner styret</a:t>
            </a:r>
            <a:endParaRPr lang="en-US" sz="1600" dirty="0"/>
          </a:p>
        </p:txBody>
      </p:sp>
      <p:sp>
        <p:nvSpPr>
          <p:cNvPr id="18" name="Rektangel 17"/>
          <p:cNvSpPr/>
          <p:nvPr/>
        </p:nvSpPr>
        <p:spPr>
          <a:xfrm>
            <a:off x="6072110" y="4573291"/>
            <a:ext cx="1368148" cy="7332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Database-koordinatorer</a:t>
            </a:r>
            <a:endParaRPr lang="nb-NO" sz="1600" dirty="0">
              <a:solidFill>
                <a:schemeClr val="tx1"/>
              </a:solidFill>
            </a:endParaRPr>
          </a:p>
        </p:txBody>
      </p:sp>
      <p:cxnSp>
        <p:nvCxnSpPr>
          <p:cNvPr id="28" name="Rett pilkobling 27"/>
          <p:cNvCxnSpPr/>
          <p:nvPr/>
        </p:nvCxnSpPr>
        <p:spPr>
          <a:xfrm flipH="1">
            <a:off x="6866793" y="3912444"/>
            <a:ext cx="362149" cy="5801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kobling 35"/>
          <p:cNvCxnSpPr/>
          <p:nvPr/>
        </p:nvCxnSpPr>
        <p:spPr>
          <a:xfrm>
            <a:off x="5598434" y="4469512"/>
            <a:ext cx="440120" cy="3707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kobling 39"/>
          <p:cNvCxnSpPr/>
          <p:nvPr/>
        </p:nvCxnSpPr>
        <p:spPr>
          <a:xfrm flipV="1">
            <a:off x="6038554" y="5396506"/>
            <a:ext cx="459980" cy="3643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6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Matland</dc:creator>
  <cp:lastModifiedBy>Susan Matland</cp:lastModifiedBy>
  <cp:revision>1</cp:revision>
  <dcterms:created xsi:type="dcterms:W3CDTF">2017-11-09T14:10:42Z</dcterms:created>
  <dcterms:modified xsi:type="dcterms:W3CDTF">2017-11-09T14:11:39Z</dcterms:modified>
</cp:coreProperties>
</file>