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74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15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39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7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176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859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06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05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135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17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30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ECC7-EBE0-4F2F-BC18-34308F1DADCC}" type="datetimeFigureOut">
              <a:rPr lang="nb-NO" smtClean="0"/>
              <a:t>20.03.2017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A661-2156-4552-9EFE-B492B6437F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59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b-NO" sz="3600" dirty="0" smtClean="0"/>
              <a:t>Tidslinje </a:t>
            </a:r>
            <a:r>
              <a:rPr lang="nb-NO" sz="3600" dirty="0" smtClean="0"/>
              <a:t>IT-arkitektur</a:t>
            </a:r>
            <a:endParaRPr lang="nb-NO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80049"/>
              </p:ext>
            </p:extLst>
          </p:nvPr>
        </p:nvGraphicFramePr>
        <p:xfrm>
          <a:off x="2004392" y="1412776"/>
          <a:ext cx="609600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2"/>
                          </a:solidFill>
                        </a:rPr>
                        <a:t>Mars</a:t>
                      </a:r>
                      <a:endParaRPr lang="nb-N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2"/>
                          </a:solidFill>
                        </a:rPr>
                        <a:t>April</a:t>
                      </a:r>
                      <a:endParaRPr lang="nb-N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2"/>
                          </a:solidFill>
                        </a:rPr>
                        <a:t>Mai</a:t>
                      </a:r>
                      <a:endParaRPr lang="nb-N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2"/>
                          </a:solidFill>
                        </a:rPr>
                        <a:t>Juni</a:t>
                      </a:r>
                      <a:endParaRPr lang="nb-N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004392" y="1781362"/>
            <a:ext cx="0" cy="410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33652" y="1781362"/>
            <a:ext cx="0" cy="410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54366" y="1781362"/>
            <a:ext cx="0" cy="410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78720" y="1781362"/>
            <a:ext cx="0" cy="410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95794" y="1781362"/>
            <a:ext cx="0" cy="410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0066" y="1988840"/>
            <a:ext cx="93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chemeClr val="tx2"/>
                </a:solidFill>
              </a:rPr>
              <a:t>Analyse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004392" y="1993486"/>
            <a:ext cx="3049974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474302" y="263458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/>
                </a:solidFill>
              </a:rPr>
              <a:t>Utlån</a:t>
            </a:r>
            <a:endParaRPr lang="nb-NO" b="1" dirty="0">
              <a:solidFill>
                <a:schemeClr val="tx2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674154" y="2632266"/>
            <a:ext cx="3904566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476988" y="3280338"/>
            <a:ext cx="118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/>
                </a:solidFill>
              </a:rPr>
              <a:t>Dokument</a:t>
            </a:r>
            <a:endParaRPr lang="nb-NO" b="1" dirty="0">
              <a:solidFill>
                <a:schemeClr val="tx2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283968" y="3280338"/>
            <a:ext cx="2592288" cy="36004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470066" y="3926087"/>
            <a:ext cx="1553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/>
                </a:solidFill>
              </a:rPr>
              <a:t>Konservering*</a:t>
            </a:r>
            <a:endParaRPr lang="nb-NO" b="1" dirty="0">
              <a:solidFill>
                <a:schemeClr val="tx2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058964" y="3928410"/>
            <a:ext cx="3036830" cy="36004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476090" y="4607840"/>
            <a:ext cx="1377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/>
                </a:solidFill>
              </a:rPr>
              <a:t>Forvaltning*</a:t>
            </a:r>
            <a:endParaRPr lang="nb-NO" b="1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058964" y="4612486"/>
            <a:ext cx="3036830" cy="36004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xtBox 18"/>
          <p:cNvSpPr txBox="1"/>
          <p:nvPr/>
        </p:nvSpPr>
        <p:spPr>
          <a:xfrm>
            <a:off x="836865" y="6021288"/>
            <a:ext cx="1972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chemeClr val="tx2"/>
                </a:solidFill>
              </a:rPr>
              <a:t>Avhengig </a:t>
            </a:r>
            <a:r>
              <a:rPr lang="nb-NO" sz="1400" b="1" dirty="0" smtClean="0">
                <a:solidFill>
                  <a:schemeClr val="tx2"/>
                </a:solidFill>
              </a:rPr>
              <a:t>av </a:t>
            </a:r>
            <a:r>
              <a:rPr lang="nb-NO" sz="1400" b="1" dirty="0" smtClean="0">
                <a:solidFill>
                  <a:schemeClr val="tx2"/>
                </a:solidFill>
              </a:rPr>
              <a:t>prioritering</a:t>
            </a:r>
          </a:p>
          <a:p>
            <a:r>
              <a:rPr lang="nb-NO" sz="1400" b="1" dirty="0" smtClean="0">
                <a:solidFill>
                  <a:schemeClr val="tx2"/>
                </a:solidFill>
              </a:rPr>
              <a:t>Vår 2017</a:t>
            </a:r>
            <a:endParaRPr lang="nb-NO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9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Tidslinje IT-arkitektur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Susan Matland</cp:lastModifiedBy>
  <cp:revision>7</cp:revision>
  <dcterms:created xsi:type="dcterms:W3CDTF">2017-03-17T16:07:32Z</dcterms:created>
  <dcterms:modified xsi:type="dcterms:W3CDTF">2017-03-20T16:28:03Z</dcterms:modified>
</cp:coreProperties>
</file>