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F15DA-4C11-4A14-AF72-66D348183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4FF935-50AB-47C1-A578-7F4AAAEB46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4516D-8B4B-4E4A-8383-CE1D71FE9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9021-AE43-4A62-AB42-7E31E1A9B0C5}" type="datetimeFigureOut">
              <a:rPr lang="nb-NO" smtClean="0"/>
              <a:t>24.04.2018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C2F41-E3A0-4B59-8ACF-F7FB0EB2A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2BE7C-F122-4826-831D-8E486A36C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BD48-5E10-4BE6-A52F-0D9BA20A83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856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E1FB2-D72A-49D5-AEF5-29C50A411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19D7A2-103D-4636-98A2-44DA46EBE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BAAD4-FEFB-4B46-AD8B-0BC92BA80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9021-AE43-4A62-AB42-7E31E1A9B0C5}" type="datetimeFigureOut">
              <a:rPr lang="nb-NO" smtClean="0"/>
              <a:t>24.04.2018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9CC98-1666-46AF-9F99-C024378C9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9A1B3-BDE0-4FDF-8E1B-8472F5DBC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BD48-5E10-4BE6-A52F-0D9BA20A83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112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0E3101-3D10-4B52-85AF-780EC5E3A5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72050C-9A91-46A7-9458-C96D2888B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83BF4-950A-47C4-AA34-6899E3B5D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9021-AE43-4A62-AB42-7E31E1A9B0C5}" type="datetimeFigureOut">
              <a:rPr lang="nb-NO" smtClean="0"/>
              <a:t>24.04.2018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3CEA6-2F7A-4484-BC1A-39915FA68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F7472-2E15-4BCE-9F4D-B9DC5AEF5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BD48-5E10-4BE6-A52F-0D9BA20A83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86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29BB9-DB48-4EC2-A2BD-EDFF41649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ECC86-91E5-48DE-A463-EEB8C3CA4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4D4B9-0BCE-4521-BB55-0E1C413A2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9021-AE43-4A62-AB42-7E31E1A9B0C5}" type="datetimeFigureOut">
              <a:rPr lang="nb-NO" smtClean="0"/>
              <a:t>24.04.2018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10D41-BF35-4364-8720-C8BBBAAFD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D2644-14C4-45D6-8215-7E1C593D7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BD48-5E10-4BE6-A52F-0D9BA20A83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317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777CC-49C4-4942-8C03-528FDBCD1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EACB4-9D2D-4FD1-93CB-7FD06B865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F5D7C-901B-4B4C-9575-A786D62BD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9021-AE43-4A62-AB42-7E31E1A9B0C5}" type="datetimeFigureOut">
              <a:rPr lang="nb-NO" smtClean="0"/>
              <a:t>24.04.2018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98ADC-6D26-4AC0-9245-4DA316AF3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9F50F-1D2B-483A-963B-6099472EA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BD48-5E10-4BE6-A52F-0D9BA20A83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546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5B289-5ED0-48F6-8417-7AAB053AE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2C523-E945-479F-BBD9-78994B3EFF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4CBDEE-110F-45F0-827D-F5EF63CDE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EDB38-DBD9-4D6C-BAB6-611D664FF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9021-AE43-4A62-AB42-7E31E1A9B0C5}" type="datetimeFigureOut">
              <a:rPr lang="nb-NO" smtClean="0"/>
              <a:t>24.04.2018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FEBE5E-6BA6-496A-900D-78A4C7B76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D7CEFF-9DC0-4B72-82B1-34F0743FE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BD48-5E10-4BE6-A52F-0D9BA20A83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9371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8346C-68D5-4BEA-901C-69F0C39BD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4D6981-C699-4FB4-8CB8-AA360B685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B06C78-4101-4B93-B687-6A055844F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FAACDB-B0A8-4B7A-835C-D72E5B3DC6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B4294B-E09B-43E8-BA1B-412F113E49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C06966-2573-4D8F-87F3-821DE437B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9021-AE43-4A62-AB42-7E31E1A9B0C5}" type="datetimeFigureOut">
              <a:rPr lang="nb-NO" smtClean="0"/>
              <a:t>24.04.2018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69284F-6792-4EDF-A73F-D36753F60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6F946D-D03A-4DAC-BE80-6F003E94D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BD48-5E10-4BE6-A52F-0D9BA20A83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3372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60DAE-0B7A-4AD9-A208-C4BE5C1C0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D606C3-5C09-438B-AD2C-0FAA2EB6D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9021-AE43-4A62-AB42-7E31E1A9B0C5}" type="datetimeFigureOut">
              <a:rPr lang="nb-NO" smtClean="0"/>
              <a:t>24.04.2018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3813B8-DF4D-417F-ABBA-E6C65CD91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72DE61-F187-475F-8B59-E35DE4E2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BD48-5E10-4BE6-A52F-0D9BA20A83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1971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0EB509-850C-46C4-A5FF-DDA3FC66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9021-AE43-4A62-AB42-7E31E1A9B0C5}" type="datetimeFigureOut">
              <a:rPr lang="nb-NO" smtClean="0"/>
              <a:t>24.04.2018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1C32D8-0123-4B8C-A34E-963DC0B98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0EAD71-C522-4DE8-81A4-31DDA36C3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BD48-5E10-4BE6-A52F-0D9BA20A83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51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3950D-5431-44DC-B3E2-855E6D29C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02D56-CE2E-4414-BB59-B423A0768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BBD1E5-1DD5-4B93-B8BE-D9D64E2E9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FBAFA3-8782-48F3-B7A4-7D464A85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9021-AE43-4A62-AB42-7E31E1A9B0C5}" type="datetimeFigureOut">
              <a:rPr lang="nb-NO" smtClean="0"/>
              <a:t>24.04.2018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447C5-D82A-4882-9575-0089657BA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AAD86F-4AE7-4BBC-9D86-462293FBB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BD48-5E10-4BE6-A52F-0D9BA20A83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5625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E93BE-7085-4F03-B588-B1CD34E76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173DC0-E4F9-456B-A530-7AFE2F3346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78DD36-5D27-467B-94B0-0883B7D5A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FBEE9D-19A7-4BDF-97FB-E26972F86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9021-AE43-4A62-AB42-7E31E1A9B0C5}" type="datetimeFigureOut">
              <a:rPr lang="nb-NO" smtClean="0"/>
              <a:t>24.04.2018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D94175-0005-4BE2-9A06-527294B5C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7FAA8E-A36C-4D91-81B2-FBB64C479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BD48-5E10-4BE6-A52F-0D9BA20A83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9257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65F369-ACEE-4167-9E75-464922139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F9EEE-E9C5-4025-815A-F35F8E389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6E2D9-A18C-4ECC-9B5E-0A89B8AC7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D9021-AE43-4A62-AB42-7E31E1A9B0C5}" type="datetimeFigureOut">
              <a:rPr lang="nb-NO" smtClean="0"/>
              <a:t>24.04.2018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0D6A9-9BF2-44ED-96F3-FA641EC91A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4E92D-80F6-46BD-BA19-82259C950F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BBD48-5E10-4BE6-A52F-0D9BA20A830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713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75C91-7DF8-4645-B056-70CFECF7C0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/>
              <a:t>Objektmodulen</a:t>
            </a:r>
            <a:endParaRPr lang="nb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97559C-C745-4790-BCE2-65C015330E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24.04.2018</a:t>
            </a:r>
          </a:p>
          <a:p>
            <a:r>
              <a:rPr lang="nb-NO" dirty="0"/>
              <a:t>E Rindal</a:t>
            </a:r>
          </a:p>
        </p:txBody>
      </p:sp>
    </p:spTree>
    <p:extLst>
      <p:ext uri="{BB962C8B-B14F-4D97-AF65-F5344CB8AC3E}">
        <p14:creationId xmlns:p14="http://schemas.microsoft.com/office/powerpoint/2010/main" val="1301162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24E94-D5D7-4B71-AC30-A4D08A120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Brukersenarioer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4DB9C-5B60-401F-B156-589E77FE0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Registrering av objekter: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Innlegging av enkeltobjekter fra samlinger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Import av data fra xl-ark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Ved bruk av Coll. </a:t>
            </a:r>
            <a:r>
              <a:rPr lang="nb-NO" dirty="0" err="1"/>
              <a:t>event</a:t>
            </a:r>
            <a:r>
              <a:rPr lang="nb-NO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Felt pc / app registrering i felt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Vasking / masseoppdatering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err="1"/>
              <a:t>Export</a:t>
            </a:r>
            <a:r>
              <a:rPr lang="nb-NO" dirty="0"/>
              <a:t> av data</a:t>
            </a:r>
          </a:p>
          <a:p>
            <a:pPr marL="514350" indent="-514350">
              <a:buFont typeface="+mj-lt"/>
              <a:buAutoNum type="arabicPeriod"/>
            </a:pPr>
            <a:endParaRPr lang="nb-NO" dirty="0"/>
          </a:p>
          <a:p>
            <a:pPr marL="514350" indent="-514350">
              <a:buFont typeface="+mj-lt"/>
              <a:buAutoNum type="arabicPeriod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12854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C492E-11CC-4507-A38B-BBD23D6AA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Felter entomologi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D3C7D-6686-4F02-A344-9037D06E599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nb-NO" sz="1200" b="1" dirty="0"/>
              <a:t>PERSON</a:t>
            </a:r>
          </a:p>
          <a:p>
            <a:r>
              <a:rPr lang="nb-NO" sz="1200" dirty="0" err="1"/>
              <a:t>person_name</a:t>
            </a:r>
            <a:r>
              <a:rPr lang="nb-NO" sz="1200" dirty="0"/>
              <a:t>:</a:t>
            </a:r>
          </a:p>
          <a:p>
            <a:r>
              <a:rPr lang="nb-NO" sz="1200" dirty="0" err="1"/>
              <a:t>person_given_name</a:t>
            </a:r>
            <a:endParaRPr lang="nb-NO" sz="1200" dirty="0"/>
          </a:p>
          <a:p>
            <a:r>
              <a:rPr lang="nb-NO" sz="1200" dirty="0" err="1"/>
              <a:t>person_surname</a:t>
            </a:r>
            <a:endParaRPr lang="nb-NO" sz="1200" dirty="0"/>
          </a:p>
          <a:p>
            <a:r>
              <a:rPr lang="nb-NO" sz="1200" dirty="0" err="1"/>
              <a:t>actor</a:t>
            </a:r>
            <a:r>
              <a:rPr lang="nb-NO" sz="1200" dirty="0"/>
              <a:t>:</a:t>
            </a:r>
          </a:p>
          <a:p>
            <a:r>
              <a:rPr lang="nb-NO" sz="1200" dirty="0" err="1"/>
              <a:t>actorname</a:t>
            </a:r>
            <a:endParaRPr lang="nb-NO" sz="1200" dirty="0"/>
          </a:p>
          <a:p>
            <a:r>
              <a:rPr lang="nb-NO" sz="1200" b="1" dirty="0" err="1"/>
              <a:t>group_member_names</a:t>
            </a:r>
            <a:r>
              <a:rPr lang="nb-NO" sz="1200" b="1" dirty="0"/>
              <a:t> (14)</a:t>
            </a:r>
          </a:p>
          <a:p>
            <a:r>
              <a:rPr lang="nb-NO" sz="1200" b="1" dirty="0" err="1"/>
              <a:t>birthdate</a:t>
            </a:r>
            <a:r>
              <a:rPr lang="nb-NO" sz="1200" b="1" dirty="0"/>
              <a:t> (2)</a:t>
            </a:r>
          </a:p>
          <a:p>
            <a:r>
              <a:rPr lang="nb-NO" sz="1200" b="1" dirty="0" err="1"/>
              <a:t>deathdate</a:t>
            </a:r>
            <a:r>
              <a:rPr lang="nb-NO" sz="1200" b="1" dirty="0"/>
              <a:t> (2)</a:t>
            </a:r>
          </a:p>
          <a:p>
            <a:r>
              <a:rPr lang="nb-NO" sz="1200" b="1" dirty="0" err="1"/>
              <a:t>adress</a:t>
            </a:r>
            <a:r>
              <a:rPr lang="nb-NO" sz="1200" b="1" dirty="0"/>
              <a:t> (1)</a:t>
            </a:r>
          </a:p>
          <a:p>
            <a:r>
              <a:rPr lang="nb-NO" sz="1200" b="1" dirty="0" err="1"/>
              <a:t>postal_address</a:t>
            </a:r>
            <a:r>
              <a:rPr lang="nb-NO" sz="1200" b="1" dirty="0"/>
              <a:t> (3)</a:t>
            </a:r>
          </a:p>
          <a:p>
            <a:r>
              <a:rPr lang="nb-NO" sz="1200" b="1" dirty="0" err="1"/>
              <a:t>email_address</a:t>
            </a:r>
            <a:r>
              <a:rPr lang="nb-NO" sz="1200" b="1" dirty="0"/>
              <a:t> (1)</a:t>
            </a:r>
          </a:p>
          <a:p>
            <a:r>
              <a:rPr lang="nb-NO" sz="1200" b="1" dirty="0" err="1"/>
              <a:t>institution</a:t>
            </a:r>
            <a:r>
              <a:rPr lang="nb-NO" sz="1200" b="1" dirty="0"/>
              <a:t> (23)</a:t>
            </a:r>
          </a:p>
          <a:p>
            <a:r>
              <a:rPr lang="nb-NO" sz="1200" b="1" dirty="0"/>
              <a:t>note (125)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582D69-EFD5-493E-BC76-4E6CEC8B3E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518746"/>
            <a:ext cx="5181600" cy="5658217"/>
          </a:xfrm>
        </p:spPr>
        <p:txBody>
          <a:bodyPr>
            <a:normAutofit fontScale="40000" lnSpcReduction="20000"/>
          </a:bodyPr>
          <a:lstStyle/>
          <a:p>
            <a:r>
              <a:rPr lang="nb-NO" b="1" dirty="0"/>
              <a:t>TAKSA</a:t>
            </a:r>
          </a:p>
          <a:p>
            <a:r>
              <a:rPr lang="nb-NO" sz="3400" dirty="0" err="1"/>
              <a:t>classification</a:t>
            </a:r>
            <a:r>
              <a:rPr lang="nb-NO" sz="3400" dirty="0"/>
              <a:t> term:</a:t>
            </a:r>
          </a:p>
          <a:p>
            <a:r>
              <a:rPr lang="nb-NO" sz="3400" dirty="0" err="1"/>
              <a:t>classterm</a:t>
            </a:r>
            <a:endParaRPr lang="nb-NO" sz="3400" dirty="0"/>
          </a:p>
          <a:p>
            <a:r>
              <a:rPr lang="nb-NO" sz="3400" dirty="0" err="1"/>
              <a:t>entered</a:t>
            </a:r>
            <a:r>
              <a:rPr lang="nb-NO" sz="3400" dirty="0"/>
              <a:t> </a:t>
            </a:r>
            <a:r>
              <a:rPr lang="nb-NO" sz="3400" dirty="0" err="1"/>
              <a:t>classterm</a:t>
            </a:r>
            <a:endParaRPr lang="nb-NO" sz="3400" dirty="0"/>
          </a:p>
          <a:p>
            <a:r>
              <a:rPr lang="nb-NO" sz="3400" dirty="0"/>
              <a:t>valid </a:t>
            </a:r>
            <a:r>
              <a:rPr lang="nb-NO" sz="3400" dirty="0" err="1"/>
              <a:t>classterm</a:t>
            </a:r>
            <a:endParaRPr lang="nb-NO" sz="3400" dirty="0"/>
          </a:p>
          <a:p>
            <a:r>
              <a:rPr lang="nb-NO" sz="3400" b="1" dirty="0" err="1"/>
              <a:t>infraspes_rank</a:t>
            </a:r>
            <a:r>
              <a:rPr lang="nb-NO" sz="3400" b="1" dirty="0"/>
              <a:t> (44)</a:t>
            </a:r>
          </a:p>
          <a:p>
            <a:r>
              <a:rPr lang="nb-NO" sz="3400" b="1" dirty="0" err="1"/>
              <a:t>infraspes_name</a:t>
            </a:r>
            <a:r>
              <a:rPr lang="nb-NO" sz="3400" b="1" dirty="0"/>
              <a:t> (1</a:t>
            </a:r>
            <a:r>
              <a:rPr lang="nb-NO" sz="3400" dirty="0"/>
              <a:t>)</a:t>
            </a:r>
          </a:p>
          <a:p>
            <a:r>
              <a:rPr lang="nb-NO" sz="3400" dirty="0" err="1"/>
              <a:t>classterm_latin_name</a:t>
            </a:r>
            <a:r>
              <a:rPr lang="nb-NO" sz="3400" dirty="0"/>
              <a:t>:</a:t>
            </a:r>
          </a:p>
          <a:p>
            <a:r>
              <a:rPr lang="nb-NO" sz="3400" dirty="0"/>
              <a:t>Kobler klassifikasjonsterm med latinske navn, men inneholder i tillegg noen felter med data:</a:t>
            </a:r>
          </a:p>
          <a:p>
            <a:r>
              <a:rPr lang="nb-NO" sz="3400" b="1" dirty="0" err="1"/>
              <a:t>Precision_code</a:t>
            </a:r>
            <a:r>
              <a:rPr lang="nb-NO" sz="3400" b="1" dirty="0"/>
              <a:t> (2008) hovedsakelig "cf."</a:t>
            </a:r>
          </a:p>
          <a:p>
            <a:r>
              <a:rPr lang="nb-NO" sz="3400" b="1" dirty="0" err="1"/>
              <a:t>relation_type</a:t>
            </a:r>
            <a:r>
              <a:rPr lang="nb-NO" sz="3400" b="1" dirty="0"/>
              <a:t> (1588)</a:t>
            </a:r>
          </a:p>
          <a:p>
            <a:r>
              <a:rPr lang="nb-NO" sz="3400" b="1" dirty="0" err="1"/>
              <a:t>taxon_cathegory_id</a:t>
            </a:r>
            <a:r>
              <a:rPr lang="nb-NO" sz="3400" b="1" dirty="0"/>
              <a:t> (1978)</a:t>
            </a:r>
            <a:r>
              <a:rPr lang="nb-NO" sz="3400" dirty="0"/>
              <a:t> </a:t>
            </a:r>
          </a:p>
          <a:p>
            <a:r>
              <a:rPr lang="nb-NO" sz="3400" dirty="0"/>
              <a:t>Sex, </a:t>
            </a:r>
            <a:r>
              <a:rPr lang="nb-NO" sz="3400" dirty="0" err="1"/>
              <a:t>life_stage</a:t>
            </a:r>
            <a:r>
              <a:rPr lang="nb-NO" sz="3400" dirty="0"/>
              <a:t>, </a:t>
            </a:r>
            <a:r>
              <a:rPr lang="nb-NO" sz="3400" dirty="0" err="1"/>
              <a:t>estimated</a:t>
            </a:r>
            <a:r>
              <a:rPr lang="nb-NO" sz="3400" dirty="0"/>
              <a:t>, no. of ind.</a:t>
            </a:r>
          </a:p>
          <a:p>
            <a:r>
              <a:rPr lang="nb-NO" sz="3400" b="1" dirty="0"/>
              <a:t>TID</a:t>
            </a:r>
          </a:p>
          <a:p>
            <a:r>
              <a:rPr lang="nb-NO" sz="3400" dirty="0" err="1"/>
              <a:t>timespan</a:t>
            </a:r>
            <a:r>
              <a:rPr lang="nb-NO" sz="3400" dirty="0"/>
              <a:t>:</a:t>
            </a:r>
          </a:p>
          <a:p>
            <a:r>
              <a:rPr lang="nb-NO" sz="3400" dirty="0" err="1"/>
              <a:t>from_date</a:t>
            </a:r>
            <a:endParaRPr lang="nb-NO" sz="3400" dirty="0"/>
          </a:p>
          <a:p>
            <a:r>
              <a:rPr lang="nb-NO" sz="3400" dirty="0" err="1"/>
              <a:t>to_date</a:t>
            </a:r>
            <a:endParaRPr lang="nb-NO" sz="3400" dirty="0"/>
          </a:p>
          <a:p>
            <a:r>
              <a:rPr lang="nb-NO" sz="3400" dirty="0" err="1"/>
              <a:t>time_as_text</a:t>
            </a:r>
            <a:endParaRPr lang="nb-NO" sz="3400" dirty="0"/>
          </a:p>
          <a:p>
            <a:r>
              <a:rPr lang="nb-NO" sz="3400" dirty="0" err="1"/>
              <a:t>uncertain</a:t>
            </a:r>
            <a:endParaRPr lang="nb-NO" sz="34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39488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B5438-C5E0-48A0-BDEC-5A04765AC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Felter entomologi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3F035-A7F0-408D-89B4-CA49DAF642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nb-NO" dirty="0"/>
              <a:t>GEOGRAFI</a:t>
            </a:r>
          </a:p>
          <a:p>
            <a:r>
              <a:rPr lang="nb-NO" dirty="0"/>
              <a:t>koordinat:</a:t>
            </a:r>
          </a:p>
          <a:p>
            <a:r>
              <a:rPr lang="nb-NO" dirty="0" err="1"/>
              <a:t>coordinate_string</a:t>
            </a:r>
            <a:endParaRPr lang="nb-NO" dirty="0"/>
          </a:p>
          <a:p>
            <a:r>
              <a:rPr lang="nb-NO" dirty="0" err="1"/>
              <a:t>zone</a:t>
            </a:r>
            <a:endParaRPr lang="nb-NO" dirty="0"/>
          </a:p>
          <a:p>
            <a:r>
              <a:rPr lang="nb-NO" dirty="0"/>
              <a:t>belt</a:t>
            </a:r>
          </a:p>
          <a:p>
            <a:r>
              <a:rPr lang="nb-NO" dirty="0"/>
              <a:t>datum</a:t>
            </a:r>
          </a:p>
          <a:p>
            <a:r>
              <a:rPr lang="nb-NO" dirty="0" err="1"/>
              <a:t>altitude_string</a:t>
            </a:r>
            <a:endParaRPr lang="nb-NO" dirty="0"/>
          </a:p>
          <a:p>
            <a:r>
              <a:rPr lang="nb-NO" b="1" dirty="0" err="1"/>
              <a:t>ca_altitude</a:t>
            </a:r>
            <a:r>
              <a:rPr lang="nb-NO" b="1" dirty="0"/>
              <a:t> (53</a:t>
            </a:r>
            <a:r>
              <a:rPr lang="nb-NO" dirty="0"/>
              <a:t>)</a:t>
            </a:r>
          </a:p>
          <a:p>
            <a:r>
              <a:rPr lang="nb-NO" dirty="0" err="1"/>
              <a:t>ca_utm</a:t>
            </a:r>
            <a:endParaRPr lang="nb-NO" dirty="0"/>
          </a:p>
          <a:p>
            <a:r>
              <a:rPr lang="nb-NO" dirty="0" err="1"/>
              <a:t>utm_senere</a:t>
            </a:r>
            <a:endParaRPr lang="nb-NO" dirty="0"/>
          </a:p>
          <a:p>
            <a:r>
              <a:rPr lang="nb-NO" dirty="0" err="1"/>
              <a:t>depth</a:t>
            </a:r>
            <a:endParaRPr lang="nb-NO" dirty="0"/>
          </a:p>
          <a:p>
            <a:r>
              <a:rPr lang="nb-NO" b="1" dirty="0" err="1"/>
              <a:t>ca_depth</a:t>
            </a:r>
            <a:r>
              <a:rPr lang="nb-NO" b="1" dirty="0"/>
              <a:t>(5)</a:t>
            </a:r>
          </a:p>
          <a:p>
            <a:r>
              <a:rPr lang="nb-NO" b="1" dirty="0" err="1"/>
              <a:t>altitude_of_depth_reference</a:t>
            </a:r>
            <a:r>
              <a:rPr lang="nb-NO" b="1" dirty="0"/>
              <a:t> (5)</a:t>
            </a:r>
          </a:p>
          <a:p>
            <a:r>
              <a:rPr lang="nb-NO" dirty="0" err="1"/>
              <a:t>precision</a:t>
            </a:r>
            <a:endParaRPr lang="nb-NO" dirty="0"/>
          </a:p>
          <a:p>
            <a:r>
              <a:rPr lang="nb-NO" b="1" dirty="0" err="1"/>
              <a:t>accuracy</a:t>
            </a:r>
            <a:r>
              <a:rPr lang="nb-NO" b="1" dirty="0"/>
              <a:t> (148)</a:t>
            </a:r>
          </a:p>
          <a:p>
            <a:r>
              <a:rPr lang="nb-NO" dirty="0" err="1"/>
              <a:t>coordinate_source</a:t>
            </a:r>
            <a:endParaRPr lang="nb-NO" dirty="0"/>
          </a:p>
          <a:p>
            <a:r>
              <a:rPr lang="nb-NO" dirty="0"/>
              <a:t> </a:t>
            </a:r>
          </a:p>
          <a:p>
            <a:endParaRPr 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928A58-6793-49FA-81BA-47F17AC27F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r>
              <a:rPr lang="nb-NO" dirty="0" err="1"/>
              <a:t>admplace</a:t>
            </a:r>
            <a:r>
              <a:rPr lang="nb-NO" dirty="0"/>
              <a:t> (kommune, </a:t>
            </a:r>
            <a:r>
              <a:rPr lang="nb-NO" dirty="0" err="1"/>
              <a:t>osv</a:t>
            </a:r>
            <a:r>
              <a:rPr lang="nb-NO" dirty="0"/>
              <a:t>)</a:t>
            </a:r>
          </a:p>
          <a:p>
            <a:r>
              <a:rPr lang="nb-NO" dirty="0" err="1"/>
              <a:t>locality</a:t>
            </a:r>
            <a:r>
              <a:rPr lang="nb-NO" dirty="0"/>
              <a:t> (tekstfelt)</a:t>
            </a:r>
          </a:p>
          <a:p>
            <a:r>
              <a:rPr lang="nb-NO" dirty="0" err="1"/>
              <a:t>ecology</a:t>
            </a:r>
            <a:r>
              <a:rPr lang="nb-NO" dirty="0"/>
              <a:t> (tekstfelt)</a:t>
            </a:r>
          </a:p>
          <a:p>
            <a:r>
              <a:rPr lang="nb-NO" dirty="0"/>
              <a:t>host (tekstfelt)</a:t>
            </a:r>
          </a:p>
          <a:p>
            <a:r>
              <a:rPr lang="nb-NO" dirty="0" err="1"/>
              <a:t>doubtful_place</a:t>
            </a:r>
            <a:endParaRPr lang="nb-NO" dirty="0"/>
          </a:p>
          <a:p>
            <a:r>
              <a:rPr lang="nb-NO" dirty="0"/>
              <a:t>Station, Sample, </a:t>
            </a:r>
            <a:r>
              <a:rPr lang="nb-NO" dirty="0" err="1"/>
              <a:t>Ship</a:t>
            </a:r>
            <a:r>
              <a:rPr lang="nb-NO" dirty="0"/>
              <a:t>, Region, EIS</a:t>
            </a:r>
          </a:p>
          <a:p>
            <a:r>
              <a:rPr lang="nb-NO" dirty="0"/>
              <a:t> </a:t>
            </a:r>
          </a:p>
          <a:p>
            <a:r>
              <a:rPr lang="nb-NO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37322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06F21-7CF4-4539-914A-2906CF1DD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Oppdrag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A7518-D09F-4E21-A50E-5F98C1E03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Lag </a:t>
            </a:r>
            <a:r>
              <a:rPr lang="nb-NO" dirty="0" err="1"/>
              <a:t>kravspec</a:t>
            </a:r>
            <a:r>
              <a:rPr lang="nb-NO" dirty="0"/>
              <a:t> for </a:t>
            </a:r>
            <a:r>
              <a:rPr lang="nb-NO" dirty="0" err="1"/>
              <a:t>objektmodul</a:t>
            </a:r>
            <a:r>
              <a:rPr lang="nb-NO" dirty="0"/>
              <a:t> for Marine evertebrater </a:t>
            </a:r>
          </a:p>
          <a:p>
            <a:pPr marL="0" indent="0">
              <a:buNone/>
            </a:pPr>
            <a:r>
              <a:rPr lang="nb-NO" dirty="0"/>
              <a:t>Kriterier for når gammel løsning kan slukkes </a:t>
            </a:r>
          </a:p>
          <a:p>
            <a:pPr marL="457200" lvl="1" indent="0">
              <a:buNone/>
            </a:pPr>
            <a:r>
              <a:rPr lang="nb-NO" dirty="0"/>
              <a:t>1. Ferdig utviklet løsning, all funksjonalitet som faktisk er i bruk og ønskes å ta med videre i den gamle må være på plass / tilgjengelig i den nye </a:t>
            </a:r>
          </a:p>
          <a:p>
            <a:pPr marL="457200" lvl="1" indent="0">
              <a:buNone/>
            </a:pPr>
            <a:r>
              <a:rPr lang="nb-NO" dirty="0"/>
              <a:t>2. Løsningen skal være testet av reelle brukere (både natur og kultur) </a:t>
            </a:r>
          </a:p>
          <a:p>
            <a:pPr marL="457200" lvl="1" indent="0">
              <a:buNone/>
            </a:pPr>
            <a:r>
              <a:rPr lang="nb-NO" dirty="0"/>
              <a:t>3. Brukeropplæring skal være gjennomført (opplæringsopplegg skal være på plass) </a:t>
            </a:r>
          </a:p>
          <a:p>
            <a:pPr marL="457200" lvl="1" indent="0">
              <a:buNone/>
            </a:pPr>
            <a:r>
              <a:rPr lang="nb-NO" dirty="0"/>
              <a:t>4. Dataene må være migrert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95306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F7CAD-CFA1-4FC4-AD4D-29342B61D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Marine evertebrater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7B86D-529F-4445-AF2D-666B173F1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Admin</a:t>
            </a:r>
            <a:r>
              <a:rPr lang="nb-NO" dirty="0"/>
              <a:t>, Magasin, Foto/Dokument </a:t>
            </a:r>
          </a:p>
          <a:p>
            <a:r>
              <a:rPr lang="nb-NO" dirty="0"/>
              <a:t>Hendelser:</a:t>
            </a:r>
          </a:p>
          <a:p>
            <a:pPr lvl="1"/>
            <a:r>
              <a:rPr lang="nb-NO" dirty="0"/>
              <a:t> Etiketter, </a:t>
            </a:r>
          </a:p>
          <a:p>
            <a:pPr lvl="1"/>
            <a:r>
              <a:rPr lang="nb-NO" dirty="0"/>
              <a:t>Import (tilsvarende Excel-arket til Vidar), </a:t>
            </a:r>
          </a:p>
          <a:p>
            <a:pPr lvl="1"/>
            <a:r>
              <a:rPr lang="nb-NO" dirty="0"/>
              <a:t>Eksport, </a:t>
            </a:r>
          </a:p>
          <a:p>
            <a:pPr lvl="1"/>
            <a:r>
              <a:rPr lang="nb-NO" dirty="0"/>
              <a:t>MUSIT(GBIF)-dump, </a:t>
            </a:r>
          </a:p>
          <a:p>
            <a:pPr lvl="1"/>
            <a:r>
              <a:rPr lang="nb-NO" dirty="0"/>
              <a:t>Massegodkjenning av data 	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51220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E7B88-50F6-4864-A8DF-3B691FD99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59558-64AA-4112-BA37-4FD0E2571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Coll. Event.</a:t>
            </a:r>
          </a:p>
          <a:p>
            <a:pPr lvl="1"/>
            <a:r>
              <a:rPr lang="nb-NO" dirty="0"/>
              <a:t>Metadata</a:t>
            </a:r>
          </a:p>
          <a:p>
            <a:pPr lvl="2"/>
            <a:r>
              <a:rPr lang="nb-NO" dirty="0"/>
              <a:t>Prosjekt</a:t>
            </a:r>
          </a:p>
          <a:p>
            <a:pPr lvl="2"/>
            <a:r>
              <a:rPr lang="nb-NO" dirty="0" err="1"/>
              <a:t>Osv</a:t>
            </a:r>
            <a:r>
              <a:rPr lang="nb-NO" dirty="0"/>
              <a:t>…</a:t>
            </a:r>
          </a:p>
          <a:p>
            <a:pPr lvl="2"/>
            <a:endParaRPr lang="nb-NO" dirty="0"/>
          </a:p>
          <a:p>
            <a:pPr lvl="1"/>
            <a:r>
              <a:rPr lang="nb-NO" dirty="0"/>
              <a:t>Person</a:t>
            </a:r>
          </a:p>
          <a:p>
            <a:pPr lvl="1"/>
            <a:r>
              <a:rPr lang="nb-NO" dirty="0"/>
              <a:t>Tid</a:t>
            </a:r>
          </a:p>
          <a:p>
            <a:pPr lvl="1"/>
            <a:r>
              <a:rPr lang="nb-NO" dirty="0"/>
              <a:t>Sted</a:t>
            </a:r>
          </a:p>
          <a:p>
            <a:pPr lvl="1"/>
            <a:r>
              <a:rPr lang="nb-NO" dirty="0"/>
              <a:t>Taksa</a:t>
            </a:r>
          </a:p>
        </p:txBody>
      </p:sp>
    </p:spTree>
    <p:extLst>
      <p:ext uri="{BB962C8B-B14F-4D97-AF65-F5344CB8AC3E}">
        <p14:creationId xmlns:p14="http://schemas.microsoft.com/office/powerpoint/2010/main" val="1315850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DC88-6755-4335-B512-7C10FBF90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Utviklingstilnærming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85E9C-BA1F-4643-8EBC-6C5558518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Lager det marine evertebrater trenger og utvider etter hvert</a:t>
            </a:r>
          </a:p>
          <a:p>
            <a:pPr lvl="1"/>
            <a:r>
              <a:rPr lang="nb-NO" dirty="0"/>
              <a:t>Legger til nye moduler og funksjonalitet etterhvert som andre grupper skal inn</a:t>
            </a:r>
          </a:p>
        </p:txBody>
      </p:sp>
    </p:spTree>
    <p:extLst>
      <p:ext uri="{BB962C8B-B14F-4D97-AF65-F5344CB8AC3E}">
        <p14:creationId xmlns:p14="http://schemas.microsoft.com/office/powerpoint/2010/main" val="3205187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F346A-DCAE-4498-94D2-1E2E3B422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Mandat fra Felles koordineringsgruppe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E7A45-70DD-40E0-8E46-24840C5A2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Forenkle som mye som mulig</a:t>
            </a:r>
          </a:p>
          <a:p>
            <a:r>
              <a:rPr lang="nb-NO" dirty="0"/>
              <a:t>F.eks. Kun bruke navnebasen for navn -&gt; ikke lokale registre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25582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581AA-3771-4343-99D7-CB7D792AC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Rekkefølge og fremdrift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BEFA0C3-BBA6-4056-8C37-36BCB31749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24059"/>
            <a:ext cx="10515600" cy="415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767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5C9C3-AE2A-4504-B88F-6D70A5BA2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Organisering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7116CAD-4E72-4599-81E1-6137F395A5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8085" y="1825625"/>
            <a:ext cx="815582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233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9F5DE-FB93-4A5C-A45C-4ED6284F0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skal en kravspesifikasjon se 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5541A-8E24-44B6-B99E-66D7248D5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Liste over alle felter og hvordan de henger sammen</a:t>
            </a:r>
          </a:p>
          <a:p>
            <a:r>
              <a:rPr lang="nb-NO" dirty="0"/>
              <a:t>For hver funksjon må alle inn- og utdata tas med, både lovlige og ulovlige format</a:t>
            </a:r>
          </a:p>
          <a:p>
            <a:r>
              <a:rPr lang="nb-NO" dirty="0"/>
              <a:t>Gruppering og rekkefølge av felter</a:t>
            </a:r>
          </a:p>
          <a:p>
            <a:r>
              <a:rPr lang="nb-NO" dirty="0"/>
              <a:t>Skjermbilde (grov tegning)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10509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459</Words>
  <Application>Microsoft Office PowerPoint</Application>
  <PresentationFormat>Widescreen</PresentationFormat>
  <Paragraphs>109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Objektmodulen</vt:lpstr>
      <vt:lpstr>Oppdrag</vt:lpstr>
      <vt:lpstr>Marine evertebrater</vt:lpstr>
      <vt:lpstr>Deler</vt:lpstr>
      <vt:lpstr>Utviklingstilnærming</vt:lpstr>
      <vt:lpstr>Mandat fra Felles koordineringsgruppe</vt:lpstr>
      <vt:lpstr>Rekkefølge og fremdrift</vt:lpstr>
      <vt:lpstr>Organisering</vt:lpstr>
      <vt:lpstr>Hvordan skal en kravspesifikasjon se ut?</vt:lpstr>
      <vt:lpstr>Brukersenarioer</vt:lpstr>
      <vt:lpstr>Felter entomologi</vt:lpstr>
      <vt:lpstr>Felter entomologi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Objektmodulen</dc:title>
  <dc:creator>Eirik Rindal</dc:creator>
  <cp:lastModifiedBy>Eirik Rindal</cp:lastModifiedBy>
  <cp:revision>14</cp:revision>
  <dcterms:created xsi:type="dcterms:W3CDTF">2018-04-24T05:50:22Z</dcterms:created>
  <dcterms:modified xsi:type="dcterms:W3CDTF">2018-04-24T16:57:34Z</dcterms:modified>
</cp:coreProperties>
</file>