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2" r:id="rId7"/>
    <p:sldId id="260" r:id="rId8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2" autoAdjust="0"/>
    <p:restoredTop sz="94660"/>
  </p:normalViewPr>
  <p:slideViewPr>
    <p:cSldViewPr snapToGrid="0">
      <p:cViewPr>
        <p:scale>
          <a:sx n="85" d="100"/>
          <a:sy n="85" d="100"/>
        </p:scale>
        <p:origin x="-78" y="-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5D2A-C171-4F93-9E60-3ABBE9F62F5C}" type="datetimeFigureOut">
              <a:rPr lang="nb-NO" smtClean="0"/>
              <a:t>29.12.2017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8E9F-718B-4923-A429-00CE0FE67E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49044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5D2A-C171-4F93-9E60-3ABBE9F62F5C}" type="datetimeFigureOut">
              <a:rPr lang="nb-NO" smtClean="0"/>
              <a:t>29.12.2017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8E9F-718B-4923-A429-00CE0FE67E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32147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5D2A-C171-4F93-9E60-3ABBE9F62F5C}" type="datetimeFigureOut">
              <a:rPr lang="nb-NO" smtClean="0"/>
              <a:t>29.12.2017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8E9F-718B-4923-A429-00CE0FE67E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96332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5D2A-C171-4F93-9E60-3ABBE9F62F5C}" type="datetimeFigureOut">
              <a:rPr lang="nb-NO" smtClean="0"/>
              <a:t>29.12.2017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8E9F-718B-4923-A429-00CE0FE67E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742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5D2A-C171-4F93-9E60-3ABBE9F62F5C}" type="datetimeFigureOut">
              <a:rPr lang="nb-NO" smtClean="0"/>
              <a:t>29.12.2017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8E9F-718B-4923-A429-00CE0FE67E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28746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5D2A-C171-4F93-9E60-3ABBE9F62F5C}" type="datetimeFigureOut">
              <a:rPr lang="nb-NO" smtClean="0"/>
              <a:t>29.12.2017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8E9F-718B-4923-A429-00CE0FE67E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72084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5D2A-C171-4F93-9E60-3ABBE9F62F5C}" type="datetimeFigureOut">
              <a:rPr lang="nb-NO" smtClean="0"/>
              <a:t>29.12.2017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8E9F-718B-4923-A429-00CE0FE67E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8094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5D2A-C171-4F93-9E60-3ABBE9F62F5C}" type="datetimeFigureOut">
              <a:rPr lang="nb-NO" smtClean="0"/>
              <a:t>29.12.2017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8E9F-718B-4923-A429-00CE0FE67E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19023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5D2A-C171-4F93-9E60-3ABBE9F62F5C}" type="datetimeFigureOut">
              <a:rPr lang="nb-NO" smtClean="0"/>
              <a:t>29.12.2017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8E9F-718B-4923-A429-00CE0FE67E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71896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5D2A-C171-4F93-9E60-3ABBE9F62F5C}" type="datetimeFigureOut">
              <a:rPr lang="nb-NO" smtClean="0"/>
              <a:t>29.12.2017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8E9F-718B-4923-A429-00CE0FE67E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94511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5D2A-C171-4F93-9E60-3ABBE9F62F5C}" type="datetimeFigureOut">
              <a:rPr lang="nb-NO" smtClean="0"/>
              <a:t>29.12.2017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8E9F-718B-4923-A429-00CE0FE67E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63431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D5D2A-C171-4F93-9E60-3ABBE9F62F5C}" type="datetimeFigureOut">
              <a:rPr lang="nb-NO" smtClean="0"/>
              <a:t>29.12.2017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78E9F-718B-4923-A429-00CE0FE67EF4}" type="slidenum">
              <a:rPr lang="nb-NO" smtClean="0"/>
              <a:t>‹#›</a:t>
            </a:fld>
            <a:endParaRPr lang="nb-NO"/>
          </a:p>
        </p:txBody>
      </p:sp>
      <p:pic>
        <p:nvPicPr>
          <p:cNvPr id="7" name="Picture 8" descr="gronn_nhm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1709400" y="1916832"/>
            <a:ext cx="482600" cy="266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C:\Naturhistorisk-museum Grafisk profil\UiO_NHM_A.png"/>
          <p:cNvPicPr>
            <a:picLocks noChangeAspect="1" noChangeArrowheads="1"/>
          </p:cNvPicPr>
          <p:nvPr/>
        </p:nvPicPr>
        <p:blipFill>
          <a:blip r:embed="rId14" cstate="print"/>
          <a:srcRect r="-266" b="84151"/>
          <a:stretch>
            <a:fillRect/>
          </a:stretch>
        </p:blipFill>
        <p:spPr bwMode="auto">
          <a:xfrm>
            <a:off x="623393" y="6381329"/>
            <a:ext cx="4416489" cy="231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76136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744872-EEE5-4DE0-B419-F32754E736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Demo </a:t>
            </a:r>
            <a:br>
              <a:rPr lang="nb-NO" dirty="0"/>
            </a:br>
            <a:r>
              <a:rPr lang="nb-NO" dirty="0"/>
              <a:t>Ny IT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CC2D00C-CBAF-45DA-98CD-B3186D4A56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60132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5448CB7-BD60-4613-9A50-A8984CB0D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Adminstrasjon</a:t>
            </a:r>
            <a:endParaRPr lang="nb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05654E5-361A-4D40-AF3C-4D6198911A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/>
              <a:t>Dataporten</a:t>
            </a:r>
            <a:r>
              <a:rPr lang="nb-NO" dirty="0"/>
              <a:t> (Feide) log in</a:t>
            </a:r>
          </a:p>
          <a:p>
            <a:pPr lvl="1"/>
            <a:r>
              <a:rPr lang="nb-NO" dirty="0"/>
              <a:t>Bruk ditt vanlig passord og brukernavn</a:t>
            </a:r>
          </a:p>
          <a:p>
            <a:r>
              <a:rPr lang="nb-NO" dirty="0" err="1"/>
              <a:t>Admin</a:t>
            </a:r>
            <a:r>
              <a:rPr lang="nb-NO" dirty="0"/>
              <a:t>-modul for brukerstyring</a:t>
            </a:r>
          </a:p>
          <a:p>
            <a:r>
              <a:rPr lang="nb-NO" dirty="0"/>
              <a:t>Inndeling i museer og samlinger</a:t>
            </a:r>
          </a:p>
          <a:p>
            <a:r>
              <a:rPr lang="nb-NO" dirty="0"/>
              <a:t>Språkstøtte: Norsk og Engelsk</a:t>
            </a:r>
          </a:p>
        </p:txBody>
      </p:sp>
    </p:spTree>
    <p:extLst>
      <p:ext uri="{BB962C8B-B14F-4D97-AF65-F5344CB8AC3E}">
        <p14:creationId xmlns:p14="http://schemas.microsoft.com/office/powerpoint/2010/main" val="3378754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05D232-1EBC-47BB-BF4C-53794A33E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Magasinmodulen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D963C88-E549-4EB9-B245-3A0F845C2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dirty="0"/>
              <a:t>For objekter:</a:t>
            </a:r>
          </a:p>
          <a:p>
            <a:pPr lvl="1"/>
            <a:r>
              <a:rPr lang="nb-NO" dirty="0"/>
              <a:t>Angi hvor et objekt er laget</a:t>
            </a:r>
          </a:p>
          <a:p>
            <a:pPr lvl="1"/>
            <a:r>
              <a:rPr lang="nb-NO" dirty="0"/>
              <a:t>Angi hvor prøver er lagret</a:t>
            </a:r>
          </a:p>
          <a:p>
            <a:pPr lvl="1"/>
            <a:r>
              <a:rPr lang="nb-NO" dirty="0"/>
              <a:t>Lagrer (automatisk) flytte historikk</a:t>
            </a:r>
          </a:p>
          <a:p>
            <a:pPr lvl="1"/>
            <a:endParaRPr lang="nb-NO" dirty="0"/>
          </a:p>
          <a:p>
            <a:r>
              <a:rPr lang="nb-NO" dirty="0"/>
              <a:t>For  Museet</a:t>
            </a:r>
          </a:p>
          <a:p>
            <a:pPr lvl="1"/>
            <a:r>
              <a:rPr lang="nb-NO" dirty="0"/>
              <a:t>Lage en hierarkisk struktur over museets magasiner (stor grad av frihet)</a:t>
            </a:r>
          </a:p>
          <a:p>
            <a:pPr lvl="1"/>
            <a:r>
              <a:rPr lang="nb-NO" dirty="0"/>
              <a:t>Angi fysiske parametere (temp., størrelse, adresse </a:t>
            </a:r>
            <a:r>
              <a:rPr lang="nb-NO" dirty="0" err="1"/>
              <a:t>osv</a:t>
            </a:r>
            <a:r>
              <a:rPr lang="nb-NO" dirty="0"/>
              <a:t>)</a:t>
            </a:r>
          </a:p>
          <a:p>
            <a:pPr lvl="1"/>
            <a:r>
              <a:rPr lang="nb-NO" dirty="0"/>
              <a:t>Om det er «Sikring og bevarings» tiltak i enheten</a:t>
            </a:r>
          </a:p>
          <a:p>
            <a:pPr lvl="1"/>
            <a:r>
              <a:rPr lang="nb-NO" dirty="0"/>
              <a:t>Produsere Rapport - Sikring av samlinger</a:t>
            </a:r>
          </a:p>
          <a:p>
            <a:pPr lvl="1"/>
            <a:r>
              <a:rPr lang="nb-NO" dirty="0"/>
              <a:t>Gjøre observasjoner av Temp., Inertluft, Lys, Mugg, skadedyr osv.</a:t>
            </a:r>
          </a:p>
          <a:p>
            <a:pPr lvl="1"/>
            <a:r>
              <a:rPr lang="nb-NO" dirty="0"/>
              <a:t>Registrere en kontroll av et magasin </a:t>
            </a:r>
            <a:r>
              <a:rPr lang="nb-NO" dirty="0" err="1"/>
              <a:t>mhp</a:t>
            </a:r>
            <a:r>
              <a:rPr lang="nb-NO" dirty="0"/>
              <a:t>. fysiske parametere</a:t>
            </a:r>
          </a:p>
          <a:p>
            <a:pPr lvl="1"/>
            <a:endParaRPr lang="nb-NO" dirty="0"/>
          </a:p>
          <a:p>
            <a:pPr lvl="1"/>
            <a:endParaRPr lang="nb-NO" dirty="0"/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77059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1668B1-15BA-4DB1-9E65-CDB2A4E24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Prøve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909BD1F-26B0-4F1E-9B49-0E82ED8DA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Gir muligheten til å opprette en prøve av et objekt eller av en prøve</a:t>
            </a:r>
          </a:p>
          <a:p>
            <a:pPr lvl="1"/>
            <a:r>
              <a:rPr lang="nb-NO" dirty="0"/>
              <a:t>12 </a:t>
            </a:r>
            <a:r>
              <a:rPr lang="nb-NO" dirty="0" err="1"/>
              <a:t>hovedtyperprøve</a:t>
            </a:r>
            <a:endParaRPr lang="nb-NO" dirty="0"/>
          </a:p>
          <a:p>
            <a:pPr lvl="2"/>
            <a:r>
              <a:rPr lang="nb-NO" dirty="0"/>
              <a:t>Kontekstsensitive underprøvetyper som burde dekke de fleste behov</a:t>
            </a:r>
          </a:p>
          <a:p>
            <a:pPr lvl="1"/>
            <a:r>
              <a:rPr lang="nb-NO" dirty="0"/>
              <a:t>Mulighet til å beskrive prøven</a:t>
            </a:r>
          </a:p>
          <a:p>
            <a:pPr lvl="2"/>
            <a:r>
              <a:rPr lang="nb-NO" dirty="0"/>
              <a:t>Volum, vekt, tilstand </a:t>
            </a:r>
            <a:r>
              <a:rPr lang="nb-NO" dirty="0" err="1"/>
              <a:t>osv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52667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05382B-D7E3-4B8B-A875-C98AC2454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Analyse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458DAEE-2A70-4CA9-9FC8-A827591385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Gir muligheten til å registrere analyser og resultater utført på objekter/prøver</a:t>
            </a:r>
          </a:p>
          <a:p>
            <a:pPr lvl="1"/>
            <a:r>
              <a:rPr lang="nb-NO" dirty="0"/>
              <a:t>13 Hovedtyper analyser</a:t>
            </a:r>
          </a:p>
          <a:p>
            <a:pPr lvl="2"/>
            <a:r>
              <a:rPr lang="nb-NO" dirty="0"/>
              <a:t>Kontekstsensitive undertyper av analyser</a:t>
            </a:r>
          </a:p>
          <a:p>
            <a:pPr lvl="1"/>
            <a:r>
              <a:rPr lang="nb-NO" dirty="0"/>
              <a:t>Mulighet til å beskrive analysen og registrere resultater</a:t>
            </a:r>
          </a:p>
          <a:p>
            <a:pPr lvl="1"/>
            <a:r>
              <a:rPr lang="nb-NO" dirty="0"/>
              <a:t>Mulighet til å legge ved fil til analysen</a:t>
            </a:r>
          </a:p>
        </p:txBody>
      </p:sp>
    </p:spTree>
    <p:extLst>
      <p:ext uri="{BB962C8B-B14F-4D97-AF65-F5344CB8AC3E}">
        <p14:creationId xmlns:p14="http://schemas.microsoft.com/office/powerpoint/2010/main" val="1318877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E10C07-2595-4131-95B5-D56DFEA14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Masseoppretting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C8382D4-2786-4EF2-90B9-318B31D891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Både prøve og analyse modulen støtter oppretting på mange objekter samtidig.</a:t>
            </a:r>
          </a:p>
          <a:p>
            <a:r>
              <a:rPr lang="nb-NO" dirty="0"/>
              <a:t>Analyse har en funksjon for å importere resultater i ettertid </a:t>
            </a:r>
          </a:p>
        </p:txBody>
      </p:sp>
    </p:spTree>
    <p:extLst>
      <p:ext uri="{BB962C8B-B14F-4D97-AF65-F5344CB8AC3E}">
        <p14:creationId xmlns:p14="http://schemas.microsoft.com/office/powerpoint/2010/main" val="2544508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727CBA-B197-4C34-8372-8CA5854AA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Plukklista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799A323-AABB-4FFB-9E16-1347F7ABBB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Viktig verktøy for å forenkle arbeidsprosesser og jobbe på flere objekter/prøver av gangen</a:t>
            </a:r>
          </a:p>
          <a:p>
            <a:pPr lvl="1"/>
            <a:r>
              <a:rPr lang="nb-NO" dirty="0"/>
              <a:t>Kan utfør analyse, prøvetakning og flytting av </a:t>
            </a:r>
            <a:r>
              <a:rPr lang="nb-NO" dirty="0" err="1"/>
              <a:t>lere</a:t>
            </a:r>
            <a:r>
              <a:rPr lang="nb-NO" dirty="0"/>
              <a:t> objekter/prøver samtidig</a:t>
            </a:r>
          </a:p>
          <a:p>
            <a:pPr lvl="1"/>
            <a:endParaRPr lang="nb-NO" dirty="0"/>
          </a:p>
          <a:p>
            <a:r>
              <a:rPr lang="nb-NO" dirty="0"/>
              <a:t>Egen plukkliste for noder i magasin</a:t>
            </a:r>
          </a:p>
          <a:p>
            <a:pPr lvl="1"/>
            <a:r>
              <a:rPr lang="nb-NO" dirty="0"/>
              <a:t>For å flytte flere node samtidig i magasinet</a:t>
            </a:r>
          </a:p>
        </p:txBody>
      </p:sp>
    </p:spTree>
    <p:extLst>
      <p:ext uri="{BB962C8B-B14F-4D97-AF65-F5344CB8AC3E}">
        <p14:creationId xmlns:p14="http://schemas.microsoft.com/office/powerpoint/2010/main" val="4078242578"/>
      </p:ext>
    </p:extLst>
  </p:cSld>
  <p:clrMapOvr>
    <a:masterClrMapping/>
  </p:clrMapOvr>
</p:sld>
</file>

<file path=ppt/theme/theme1.xml><?xml version="1.0" encoding="utf-8"?>
<a:theme xmlns:a="http://schemas.openxmlformats.org/drawingml/2006/main" name="nh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nhm" id="{E6E8E7FD-A4B5-4DD8-8120-A2C83B5082B1}" vid="{DE227E91-F707-41F4-AD7C-93741050452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nhm</Template>
  <TotalTime>34</TotalTime>
  <Words>248</Words>
  <Application>Microsoft Office PowerPoint</Application>
  <PresentationFormat>Custom</PresentationFormat>
  <Paragraphs>42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nhm</vt:lpstr>
      <vt:lpstr>Demo  Ny IT</vt:lpstr>
      <vt:lpstr>Adminstrasjon</vt:lpstr>
      <vt:lpstr>Magasinmodulen</vt:lpstr>
      <vt:lpstr>Prøve</vt:lpstr>
      <vt:lpstr>Analyse</vt:lpstr>
      <vt:lpstr>Masseoppretting</vt:lpstr>
      <vt:lpstr>Plukklista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  Ny IT</dc:title>
  <dc:creator>Eirik Rindal</dc:creator>
  <cp:lastModifiedBy>Susan Matland</cp:lastModifiedBy>
  <cp:revision>14</cp:revision>
  <dcterms:created xsi:type="dcterms:W3CDTF">2017-10-21T15:34:50Z</dcterms:created>
  <dcterms:modified xsi:type="dcterms:W3CDTF">2017-12-29T12:15:27Z</dcterms:modified>
</cp:coreProperties>
</file>