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4989B-B69D-4D2A-9E65-1A7B4FA8DD1D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3E41C-FE53-4094-A370-9B5ACDB5C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68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752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29E4-C11D-43BF-9FBF-482A7FD19CF2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A7B34-35CA-41C2-942C-0AABCD4B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7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FB7-7A23-4AE1-A867-105E165EF834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A7B34-35CA-41C2-942C-0AABCD4B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2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0EAD2-BD91-4C01-954E-69F61FC1EBED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A7B34-35CA-41C2-942C-0AABCD4B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1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D16D-A9ED-41A9-9D32-B9D0B04CA611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A7B34-35CA-41C2-942C-0AABCD4B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5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7F8D-674F-413E-8C1B-6A690DA757E1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A7B34-35CA-41C2-942C-0AABCD4B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5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0961-EC81-450C-B201-CA8AF671684D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A7B34-35CA-41C2-942C-0AABCD4B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7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8E9A-EBBD-4DA0-B422-3C2C4AEC274E}" type="datetime1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A7B34-35CA-41C2-942C-0AABCD4B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AA43-65FC-4887-8F5B-D2951AEC272D}" type="datetime1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A7B34-35CA-41C2-942C-0AABCD4B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0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8B0C-1DB2-41A8-8670-0C309316B8FB}" type="datetime1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A7B34-35CA-41C2-942C-0AABCD4B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6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CE66C-40BC-449B-BF76-BC07FCB4A3D2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A7B34-35CA-41C2-942C-0AABCD4B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9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34D3-ABE0-43DF-BD33-DD52921AC774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A7B34-35CA-41C2-942C-0AABCD4B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7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A195D-669F-402E-913D-30AD24216DE6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A7B34-35CA-41C2-942C-0AABCD4B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9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Ellipse 2"/>
          <p:cNvSpPr/>
          <p:nvPr/>
        </p:nvSpPr>
        <p:spPr>
          <a:xfrm>
            <a:off x="2189717" y="3717032"/>
            <a:ext cx="1436005" cy="62702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9" name="Ellipse 73"/>
          <p:cNvSpPr/>
          <p:nvPr/>
        </p:nvSpPr>
        <p:spPr>
          <a:xfrm>
            <a:off x="2235162" y="5165305"/>
            <a:ext cx="1571090" cy="48945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8" name="Ellipse 7"/>
          <p:cNvSpPr/>
          <p:nvPr/>
        </p:nvSpPr>
        <p:spPr>
          <a:xfrm>
            <a:off x="4211960" y="4437112"/>
            <a:ext cx="1569699" cy="4356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7" name="Ellipse 73"/>
          <p:cNvSpPr/>
          <p:nvPr/>
        </p:nvSpPr>
        <p:spPr>
          <a:xfrm>
            <a:off x="5149201" y="2852936"/>
            <a:ext cx="1571090" cy="48945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6" name="Ellipse 73"/>
          <p:cNvSpPr/>
          <p:nvPr/>
        </p:nvSpPr>
        <p:spPr>
          <a:xfrm>
            <a:off x="4657094" y="2291473"/>
            <a:ext cx="1571090" cy="48945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75" name="Gruppe 74"/>
          <p:cNvGrpSpPr/>
          <p:nvPr/>
        </p:nvGrpSpPr>
        <p:grpSpPr>
          <a:xfrm>
            <a:off x="2906733" y="853682"/>
            <a:ext cx="5619047" cy="4706230"/>
            <a:chOff x="3049658" y="1035066"/>
            <a:chExt cx="5476122" cy="4706230"/>
          </a:xfrm>
        </p:grpSpPr>
        <p:sp>
          <p:nvSpPr>
            <p:cNvPr id="74" name="Ellipse 73"/>
            <p:cNvSpPr/>
            <p:nvPr/>
          </p:nvSpPr>
          <p:spPr>
            <a:xfrm>
              <a:off x="6346975" y="1610984"/>
              <a:ext cx="1531128" cy="48945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73" name="Gruppe 72"/>
            <p:cNvGrpSpPr/>
            <p:nvPr/>
          </p:nvGrpSpPr>
          <p:grpSpPr>
            <a:xfrm>
              <a:off x="3049658" y="1035066"/>
              <a:ext cx="5476122" cy="4706230"/>
              <a:chOff x="3049658" y="1035066"/>
              <a:chExt cx="5476122" cy="4706230"/>
            </a:xfrm>
          </p:grpSpPr>
          <p:sp>
            <p:nvSpPr>
              <p:cNvPr id="72" name="Ellipse 71"/>
              <p:cNvSpPr/>
              <p:nvPr/>
            </p:nvSpPr>
            <p:spPr>
              <a:xfrm>
                <a:off x="6917579" y="2670799"/>
                <a:ext cx="1608201" cy="4982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Ellipse 7"/>
              <p:cNvSpPr/>
              <p:nvPr/>
            </p:nvSpPr>
            <p:spPr>
              <a:xfrm>
                <a:off x="6213814" y="4772319"/>
                <a:ext cx="1465539" cy="43564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" name="Ellipse 3"/>
              <p:cNvSpPr/>
              <p:nvPr/>
            </p:nvSpPr>
            <p:spPr>
              <a:xfrm>
                <a:off x="5819658" y="5295323"/>
                <a:ext cx="1449437" cy="44597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" name="Ellipse 2"/>
              <p:cNvSpPr/>
              <p:nvPr/>
            </p:nvSpPr>
            <p:spPr>
              <a:xfrm>
                <a:off x="3049658" y="1035066"/>
                <a:ext cx="3170533" cy="1338036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Overordnet konseptmodell MUSIT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364035" y="1064408"/>
            <a:ext cx="7247252" cy="4886280"/>
            <a:chOff x="1314852" y="476672"/>
            <a:chExt cx="7247252" cy="5634930"/>
          </a:xfrm>
        </p:grpSpPr>
        <p:sp>
          <p:nvSpPr>
            <p:cNvPr id="10" name="Oval 9"/>
            <p:cNvSpPr/>
            <p:nvPr/>
          </p:nvSpPr>
          <p:spPr>
            <a:xfrm>
              <a:off x="3562867" y="3060576"/>
              <a:ext cx="1080120" cy="360040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Systemet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859011" y="2010366"/>
              <a:ext cx="1152128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Sikkerhet og </a:t>
              </a:r>
              <a:r>
                <a:rPr lang="nb-NO" sz="75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tilgangsadm</a:t>
              </a:r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435075" y="3296654"/>
              <a:ext cx="1152128" cy="36004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Bruk og bevaring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259300" y="3728572"/>
              <a:ext cx="1152128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Tilstands-vurdering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6683236" y="4161147"/>
              <a:ext cx="1152128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Konservering/preservering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6262857" y="4618324"/>
              <a:ext cx="1152128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Magasin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829774" y="5231085"/>
              <a:ext cx="1152128" cy="360041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Lån (inn/ut)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5047013" y="5751561"/>
              <a:ext cx="1152128" cy="360041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Forespørsel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Straight Connector 17"/>
            <p:cNvCxnSpPr>
              <a:stCxn id="12" idx="6"/>
              <a:endCxn id="13" idx="2"/>
            </p:cNvCxnSpPr>
            <p:nvPr/>
          </p:nvCxnSpPr>
          <p:spPr>
            <a:xfrm>
              <a:off x="6587203" y="3476674"/>
              <a:ext cx="672097" cy="4319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2" idx="5"/>
              <a:endCxn id="14" idx="1"/>
            </p:cNvCxnSpPr>
            <p:nvPr/>
          </p:nvCxnSpPr>
          <p:spPr>
            <a:xfrm>
              <a:off x="6418478" y="3603967"/>
              <a:ext cx="433483" cy="6099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233544" y="3656694"/>
              <a:ext cx="428288" cy="9616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2" idx="4"/>
              <a:endCxn id="16" idx="1"/>
            </p:cNvCxnSpPr>
            <p:nvPr/>
          </p:nvCxnSpPr>
          <p:spPr>
            <a:xfrm flipH="1">
              <a:off x="5998499" y="3656695"/>
              <a:ext cx="12640" cy="16271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17" idx="0"/>
            </p:cNvCxnSpPr>
            <p:nvPr/>
          </p:nvCxnSpPr>
          <p:spPr>
            <a:xfrm flipH="1">
              <a:off x="5623077" y="3692634"/>
              <a:ext cx="262486" cy="20589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7263535" y="2751862"/>
              <a:ext cx="1152128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Observasjon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4564566" y="3810332"/>
              <a:ext cx="1152128" cy="36004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Data-uthenting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7032014" y="2232484"/>
              <a:ext cx="1152128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Analyse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Straight Connector 25"/>
            <p:cNvCxnSpPr>
              <a:stCxn id="12" idx="0"/>
              <a:endCxn id="25" idx="3"/>
            </p:cNvCxnSpPr>
            <p:nvPr/>
          </p:nvCxnSpPr>
          <p:spPr>
            <a:xfrm flipV="1">
              <a:off x="6011139" y="2539797"/>
              <a:ext cx="1189600" cy="7568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23" idx="2"/>
            </p:cNvCxnSpPr>
            <p:nvPr/>
          </p:nvCxnSpPr>
          <p:spPr>
            <a:xfrm flipV="1">
              <a:off x="6288389" y="2931882"/>
              <a:ext cx="975146" cy="3980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4383877" y="4451790"/>
              <a:ext cx="1152128" cy="36004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Statistikk og rapportering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409759" y="5334734"/>
              <a:ext cx="1152128" cy="360041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Etiketter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5233110" y="2606429"/>
              <a:ext cx="1152128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Personmodul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1" name="Straight Connector 30"/>
            <p:cNvCxnSpPr>
              <a:stCxn id="10" idx="5"/>
              <a:endCxn id="12" idx="2"/>
            </p:cNvCxnSpPr>
            <p:nvPr/>
          </p:nvCxnSpPr>
          <p:spPr>
            <a:xfrm>
              <a:off x="4484807" y="3367889"/>
              <a:ext cx="950268" cy="1087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0" idx="6"/>
              <a:endCxn id="30" idx="3"/>
            </p:cNvCxnSpPr>
            <p:nvPr/>
          </p:nvCxnSpPr>
          <p:spPr>
            <a:xfrm flipV="1">
              <a:off x="4642987" y="2913742"/>
              <a:ext cx="758848" cy="3268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0" idx="7"/>
              <a:endCxn id="11" idx="4"/>
            </p:cNvCxnSpPr>
            <p:nvPr/>
          </p:nvCxnSpPr>
          <p:spPr>
            <a:xfrm flipV="1">
              <a:off x="4484807" y="2370406"/>
              <a:ext cx="950268" cy="7428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24" idx="1"/>
            </p:cNvCxnSpPr>
            <p:nvPr/>
          </p:nvCxnSpPr>
          <p:spPr>
            <a:xfrm>
              <a:off x="4377647" y="3394583"/>
              <a:ext cx="355644" cy="4684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0" idx="4"/>
              <a:endCxn id="61" idx="0"/>
            </p:cNvCxnSpPr>
            <p:nvPr/>
          </p:nvCxnSpPr>
          <p:spPr>
            <a:xfrm>
              <a:off x="4102927" y="3420616"/>
              <a:ext cx="213140" cy="1696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0" idx="4"/>
              <a:endCxn id="79" idx="7"/>
            </p:cNvCxnSpPr>
            <p:nvPr/>
          </p:nvCxnSpPr>
          <p:spPr>
            <a:xfrm flipH="1">
              <a:off x="3526988" y="3420617"/>
              <a:ext cx="575939" cy="18679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801583" y="1404392"/>
              <a:ext cx="1320853" cy="36004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Dokumentasjon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166823" y="1823752"/>
              <a:ext cx="1152128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Prosjekt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532241" y="1224371"/>
              <a:ext cx="1382554" cy="43034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Aksesjon (mottak)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2309761" y="3692634"/>
              <a:ext cx="1152128" cy="360041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Reg. av </a:t>
              </a:r>
              <a:r>
                <a:rPr lang="nb-NO" sz="75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objektdata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1314852" y="2966469"/>
              <a:ext cx="1451729" cy="45609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Reg. av objekt i felt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2" name="Straight Connector 41"/>
            <p:cNvCxnSpPr>
              <a:endCxn id="37" idx="4"/>
            </p:cNvCxnSpPr>
            <p:nvPr/>
          </p:nvCxnSpPr>
          <p:spPr>
            <a:xfrm flipV="1">
              <a:off x="4324649" y="1764432"/>
              <a:ext cx="137361" cy="12961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0" idx="0"/>
              <a:endCxn id="38" idx="4"/>
            </p:cNvCxnSpPr>
            <p:nvPr/>
          </p:nvCxnSpPr>
          <p:spPr>
            <a:xfrm flipH="1" flipV="1">
              <a:off x="3742887" y="2183792"/>
              <a:ext cx="360040" cy="8767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 flipV="1">
              <a:off x="2626764" y="1620418"/>
              <a:ext cx="1271434" cy="14401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0" idx="2"/>
              <a:endCxn id="41" idx="6"/>
            </p:cNvCxnSpPr>
            <p:nvPr/>
          </p:nvCxnSpPr>
          <p:spPr>
            <a:xfrm flipH="1" flipV="1">
              <a:off x="2766581" y="3194516"/>
              <a:ext cx="796286" cy="46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0" idx="3"/>
              <a:endCxn id="40" idx="7"/>
            </p:cNvCxnSpPr>
            <p:nvPr/>
          </p:nvCxnSpPr>
          <p:spPr>
            <a:xfrm flipH="1">
              <a:off x="3293164" y="3367889"/>
              <a:ext cx="427883" cy="3774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6418478" y="1598944"/>
              <a:ext cx="1152128" cy="36004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Lokal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6385238" y="1044351"/>
              <a:ext cx="1152128" cy="36004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FEIDE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9" name="Straight Connector 48"/>
            <p:cNvCxnSpPr>
              <a:stCxn id="11" idx="7"/>
              <a:endCxn id="47" idx="2"/>
            </p:cNvCxnSpPr>
            <p:nvPr/>
          </p:nvCxnSpPr>
          <p:spPr>
            <a:xfrm flipV="1">
              <a:off x="5842414" y="1778964"/>
              <a:ext cx="576064" cy="2841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11" idx="0"/>
              <a:endCxn id="74" idx="3"/>
            </p:cNvCxnSpPr>
            <p:nvPr/>
          </p:nvCxnSpPr>
          <p:spPr>
            <a:xfrm flipV="1">
              <a:off x="5435075" y="1184158"/>
              <a:ext cx="1035932" cy="8262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4922036" y="723831"/>
              <a:ext cx="1152128" cy="360040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GIS/Kart-arkiv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3801583" y="476672"/>
              <a:ext cx="1152128" cy="360040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Dokument-arkiv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2914795" y="892673"/>
              <a:ext cx="1152128" cy="360040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Mediearkiv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Straight Connector 53"/>
            <p:cNvCxnSpPr>
              <a:stCxn id="37" idx="7"/>
            </p:cNvCxnSpPr>
            <p:nvPr/>
          </p:nvCxnSpPr>
          <p:spPr>
            <a:xfrm flipV="1">
              <a:off x="4929002" y="1072693"/>
              <a:ext cx="362057" cy="3844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7" idx="0"/>
              <a:endCxn id="52" idx="4"/>
            </p:cNvCxnSpPr>
            <p:nvPr/>
          </p:nvCxnSpPr>
          <p:spPr>
            <a:xfrm flipH="1" flipV="1">
              <a:off x="4377647" y="836713"/>
              <a:ext cx="84363" cy="5676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37" idx="1"/>
              <a:endCxn id="53" idx="5"/>
            </p:cNvCxnSpPr>
            <p:nvPr/>
          </p:nvCxnSpPr>
          <p:spPr>
            <a:xfrm flipH="1" flipV="1">
              <a:off x="3898198" y="1199987"/>
              <a:ext cx="96819" cy="2571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/>
            <p:nvPr/>
          </p:nvSpPr>
          <p:spPr>
            <a:xfrm>
              <a:off x="3710895" y="5116648"/>
              <a:ext cx="1210343" cy="36004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Avhending (</a:t>
              </a:r>
              <a:r>
                <a:rPr lang="nb-NO" sz="75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deaksesjon</a:t>
              </a:r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2" name="Straight Connector 61"/>
            <p:cNvCxnSpPr>
              <a:endCxn id="28" idx="1"/>
            </p:cNvCxnSpPr>
            <p:nvPr/>
          </p:nvCxnSpPr>
          <p:spPr>
            <a:xfrm>
              <a:off x="4210939" y="3420616"/>
              <a:ext cx="341663" cy="10839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7409976" y="3242543"/>
              <a:ext cx="1152128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Revisjon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4" name="Straight Connector 63"/>
            <p:cNvCxnSpPr>
              <a:stCxn id="12" idx="7"/>
              <a:endCxn id="63" idx="2"/>
            </p:cNvCxnSpPr>
            <p:nvPr/>
          </p:nvCxnSpPr>
          <p:spPr>
            <a:xfrm>
              <a:off x="6418478" y="3349381"/>
              <a:ext cx="991498" cy="731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40" idx="4"/>
              <a:endCxn id="89" idx="6"/>
            </p:cNvCxnSpPr>
            <p:nvPr/>
          </p:nvCxnSpPr>
          <p:spPr>
            <a:xfrm flipH="1">
              <a:off x="1687491" y="4052674"/>
              <a:ext cx="1198334" cy="1108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41" idx="4"/>
              <a:endCxn id="89" idx="7"/>
            </p:cNvCxnSpPr>
            <p:nvPr/>
          </p:nvCxnSpPr>
          <p:spPr>
            <a:xfrm flipH="1">
              <a:off x="1477017" y="3422563"/>
              <a:ext cx="563700" cy="5241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1532241" y="2121037"/>
              <a:ext cx="1478408" cy="471487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Reg. av innsamlingsdata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9" name="Straight Connector 68"/>
            <p:cNvCxnSpPr>
              <a:stCxn id="68" idx="5"/>
              <a:endCxn id="10" idx="1"/>
            </p:cNvCxnSpPr>
            <p:nvPr/>
          </p:nvCxnSpPr>
          <p:spPr>
            <a:xfrm>
              <a:off x="2794141" y="2523477"/>
              <a:ext cx="926906" cy="5898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>
              <a:off x="2379423" y="4650093"/>
              <a:ext cx="1152128" cy="360041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Import (av nye data)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1" name="Straight Connector 70"/>
            <p:cNvCxnSpPr>
              <a:endCxn id="70" idx="7"/>
            </p:cNvCxnSpPr>
            <p:nvPr/>
          </p:nvCxnSpPr>
          <p:spPr>
            <a:xfrm flipH="1">
              <a:off x="3362826" y="3385972"/>
              <a:ext cx="438757" cy="13168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Oval 88"/>
          <p:cNvSpPr/>
          <p:nvPr/>
        </p:nvSpPr>
        <p:spPr>
          <a:xfrm>
            <a:off x="299468" y="3995517"/>
            <a:ext cx="1437206" cy="53189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7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7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Artsregister/</a:t>
            </a:r>
          </a:p>
          <a:p>
            <a:pPr algn="ctr"/>
            <a:r>
              <a:rPr lang="nb-NO" sz="7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klassifikasjonsreg</a:t>
            </a:r>
            <a:r>
              <a:rPr lang="nb-NO" sz="7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b-NO" sz="7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0" name="Straight Connector 89"/>
          <p:cNvCxnSpPr>
            <a:stCxn id="70" idx="1"/>
            <a:endCxn id="89" idx="5"/>
          </p:cNvCxnSpPr>
          <p:nvPr/>
        </p:nvCxnSpPr>
        <p:spPr>
          <a:xfrm flipH="1" flipV="1">
            <a:off x="1526200" y="4449514"/>
            <a:ext cx="1071131" cy="279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29737" y="6228020"/>
            <a:ext cx="2977039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Utvikling/arbeid vår 2017 </a:t>
            </a:r>
            <a:endParaRPr lang="en-US" dirty="0" smtClean="0"/>
          </a:p>
        </p:txBody>
      </p:sp>
      <p:sp>
        <p:nvSpPr>
          <p:cNvPr id="132" name="TextBox 131"/>
          <p:cNvSpPr txBox="1"/>
          <p:nvPr/>
        </p:nvSpPr>
        <p:spPr>
          <a:xfrm>
            <a:off x="293296" y="5823641"/>
            <a:ext cx="301348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Referansegrupper vår 2017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6825145" y="5733256"/>
            <a:ext cx="2064102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Ferdig  </a:t>
            </a:r>
            <a:r>
              <a:rPr lang="nb-NO" dirty="0" err="1" smtClean="0"/>
              <a:t>des</a:t>
            </a:r>
            <a:r>
              <a:rPr lang="nb-NO" dirty="0" smtClean="0"/>
              <a:t> 2016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5799112" y="6093296"/>
            <a:ext cx="309013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Påbegynt/godt i gang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A7B34-35CA-41C2-942C-0AABCD4B68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8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9"/>
            <a:ext cx="4032448" cy="24482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1600" b="1" u="sng" dirty="0" smtClean="0">
                <a:solidFill>
                  <a:srgbClr val="00B050"/>
                </a:solidFill>
              </a:rPr>
              <a:t>Ferdig</a:t>
            </a:r>
          </a:p>
          <a:p>
            <a:pPr lvl="1"/>
            <a:r>
              <a:rPr lang="nb-NO" sz="1600" dirty="0" smtClean="0"/>
              <a:t>Magasinmodul </a:t>
            </a:r>
            <a:r>
              <a:rPr lang="nb-NO" sz="1600" dirty="0"/>
              <a:t>levert desember2016</a:t>
            </a:r>
          </a:p>
          <a:p>
            <a:pPr lvl="1"/>
            <a:r>
              <a:rPr lang="nb-NO" sz="1600" dirty="0" smtClean="0"/>
              <a:t>Pålogging </a:t>
            </a:r>
            <a:r>
              <a:rPr lang="nb-NO" sz="1600" dirty="0"/>
              <a:t>FEIDE</a:t>
            </a:r>
          </a:p>
          <a:p>
            <a:pPr lvl="1"/>
            <a:r>
              <a:rPr lang="nb-NO" sz="1600" dirty="0" smtClean="0"/>
              <a:t>Sikkerhet </a:t>
            </a:r>
            <a:r>
              <a:rPr lang="nb-NO" sz="1600" dirty="0"/>
              <a:t>og tilgangsadministrasjon</a:t>
            </a:r>
          </a:p>
          <a:p>
            <a:endParaRPr lang="nb-NO" sz="1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nb-NO" sz="1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nb-NO" sz="1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Utviklingsarbeid vår 2017 </a:t>
            </a:r>
          </a:p>
          <a:p>
            <a:pPr lvl="1"/>
            <a:r>
              <a:rPr lang="nb-NO" sz="1600" dirty="0" smtClean="0"/>
              <a:t>Analyse</a:t>
            </a:r>
          </a:p>
          <a:p>
            <a:pPr lvl="1"/>
            <a:r>
              <a:rPr lang="nb-NO" sz="1600" dirty="0" smtClean="0"/>
              <a:t>Lån (inn/ut)</a:t>
            </a:r>
            <a:r>
              <a:rPr lang="nb-NO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nb-NO" sz="1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nb-NO" sz="1200" dirty="0" smtClean="0"/>
          </a:p>
          <a:p>
            <a:pPr marL="0" indent="0">
              <a:buNone/>
            </a:pPr>
            <a:endParaRPr lang="nb-NO" sz="1200" dirty="0"/>
          </a:p>
          <a:p>
            <a:pPr marL="0" indent="0">
              <a:buNone/>
            </a:pPr>
            <a:endParaRPr lang="nb-NO" sz="1200" dirty="0" smtClean="0"/>
          </a:p>
          <a:p>
            <a:pPr marL="457200" lvl="1" indent="0">
              <a:buNone/>
            </a:pPr>
            <a:endParaRPr lang="nb-NO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buNone/>
            </a:pPr>
            <a:endParaRPr lang="nb-NO" sz="1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endParaRPr lang="nb-NO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buNone/>
            </a:pPr>
            <a:endParaRPr lang="nb-NO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260648"/>
            <a:ext cx="4320480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Grunn på plass for de deler knyttet til magasin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nb-NO" sz="1500" dirty="0"/>
              <a:t>Statistikk og rapportering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nb-NO" sz="1500" dirty="0"/>
              <a:t>Etiketter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nb-NO" sz="1500" dirty="0"/>
              <a:t>Personmodul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1700808"/>
            <a:ext cx="457200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Referansegrupper vår 2017</a:t>
            </a:r>
          </a:p>
          <a:p>
            <a:r>
              <a:rPr lang="nb-NO" sz="1600" dirty="0" smtClean="0"/>
              <a:t>Dokumentasjon; 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nb-NO" sz="1600" dirty="0"/>
              <a:t>- GIS/Kart, Media, Dokument/arkiv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nb-NO" sz="1600" dirty="0"/>
              <a:t>- Registering av </a:t>
            </a:r>
            <a:r>
              <a:rPr lang="nb-NO" sz="1600" dirty="0" err="1"/>
              <a:t>objektdata</a:t>
            </a:r>
            <a:endParaRPr lang="nb-NO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3140968"/>
            <a:ext cx="8568952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Rekkefølge av de resterende moduler/deler har Koordineringsgruppene tidligere bestemt skal være: </a:t>
            </a:r>
          </a:p>
          <a:p>
            <a:r>
              <a:rPr lang="nb-NO" sz="1600" b="1" dirty="0" smtClean="0"/>
              <a:t>Bruk og bevaring </a:t>
            </a:r>
            <a:r>
              <a:rPr lang="nb-NO" sz="1600" dirty="0" smtClean="0"/>
              <a:t>(konserverings/preservering , observasjon, revisjon, og tilstandsvurdering) skulle gjøre føres først.  Etterpå </a:t>
            </a:r>
            <a:r>
              <a:rPr lang="nb-NO" sz="1600" b="1" dirty="0" smtClean="0"/>
              <a:t>Dokumentasjon </a:t>
            </a:r>
            <a:r>
              <a:rPr lang="nb-NO" sz="1600" dirty="0" smtClean="0"/>
              <a:t> (GIS/kart, Media, Dokument/arkiv) og etter det moduler knyttet til </a:t>
            </a:r>
            <a:r>
              <a:rPr lang="nb-NO" sz="1600" b="1" dirty="0" smtClean="0"/>
              <a:t>Registering av Objekter</a:t>
            </a:r>
            <a:r>
              <a:rPr lang="nb-NO" sz="1600" dirty="0" smtClean="0"/>
              <a:t>.  Det har vart diskusjoner om rekkefølgen skal gjøres litt om.</a:t>
            </a:r>
          </a:p>
          <a:p>
            <a:endParaRPr lang="nb-NO" sz="1600" dirty="0" smtClean="0"/>
          </a:p>
          <a:p>
            <a:endParaRPr lang="nb-NO" sz="1600" dirty="0" smtClean="0"/>
          </a:p>
          <a:p>
            <a:r>
              <a:rPr lang="nb-NO" sz="1600" dirty="0" smtClean="0"/>
              <a:t>Gruppen som hadde ansvar for utarbeidelse av </a:t>
            </a:r>
            <a:r>
              <a:rPr lang="nb-NO" sz="1600" b="1" dirty="0" smtClean="0"/>
              <a:t>konservering/preservering </a:t>
            </a:r>
            <a:r>
              <a:rPr lang="nb-NO" sz="1600" dirty="0" smtClean="0"/>
              <a:t>modulen for kulturhistorie i 2014 kalles inn til et møte for å diskutere kravspesifikasjonen som var utarbeidet i 2014, med tanke på eventuelt forandring/forenkling, og en tilpassing til naturhistoriskfaget. </a:t>
            </a:r>
          </a:p>
          <a:p>
            <a:endParaRPr lang="nb-NO" sz="1600" dirty="0" smtClean="0"/>
          </a:p>
          <a:p>
            <a:endParaRPr lang="nb-NO" sz="1600" dirty="0" smtClean="0"/>
          </a:p>
          <a:p>
            <a:r>
              <a:rPr lang="nb-NO" sz="1100" dirty="0" smtClean="0"/>
              <a:t>(notat mars 2017)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A7B34-35CA-41C2-942C-0AABCD4B68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72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233</Words>
  <Application>Microsoft Office PowerPoint</Application>
  <PresentationFormat>On-screen Show (4:3)</PresentationFormat>
  <Paragraphs>70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Overordnet konseptmodell MUSIT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Matland</dc:creator>
  <cp:lastModifiedBy>Susan Matland</cp:lastModifiedBy>
  <cp:revision>23</cp:revision>
  <cp:lastPrinted>2017-03-06T13:37:48Z</cp:lastPrinted>
  <dcterms:created xsi:type="dcterms:W3CDTF">2017-03-06T10:31:32Z</dcterms:created>
  <dcterms:modified xsi:type="dcterms:W3CDTF">2017-03-20T16:44:58Z</dcterms:modified>
</cp:coreProperties>
</file>