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2" r:id="rId3"/>
    <p:sldId id="263" r:id="rId4"/>
    <p:sldId id="269" r:id="rId5"/>
    <p:sldId id="270" r:id="rId6"/>
    <p:sldId id="268" r:id="rId7"/>
    <p:sldId id="261" r:id="rId8"/>
    <p:sldId id="265" r:id="rId9"/>
    <p:sldId id="266" r:id="rId10"/>
    <p:sldId id="267" r:id="rId11"/>
    <p:sldId id="259" r:id="rId12"/>
    <p:sldId id="260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36" autoAdjust="0"/>
    <p:restoredTop sz="94660"/>
  </p:normalViewPr>
  <p:slideViewPr>
    <p:cSldViewPr snapToGrid="0">
      <p:cViewPr>
        <p:scale>
          <a:sx n="86" d="100"/>
          <a:sy n="86" d="100"/>
        </p:scale>
        <p:origin x="-78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4880-7206-4B15-9469-7A1F11ADB05F}" type="datetimeFigureOut">
              <a:rPr lang="nb-NO" smtClean="0"/>
              <a:t>29.12.2017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E367-9A1D-42F0-8809-90F2C96AE6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6837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4880-7206-4B15-9469-7A1F11ADB05F}" type="datetimeFigureOut">
              <a:rPr lang="nb-NO" smtClean="0"/>
              <a:t>29.12.2017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E367-9A1D-42F0-8809-90F2C96AE6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634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4880-7206-4B15-9469-7A1F11ADB05F}" type="datetimeFigureOut">
              <a:rPr lang="nb-NO" smtClean="0"/>
              <a:t>29.12.2017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E367-9A1D-42F0-8809-90F2C96AE6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7429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4880-7206-4B15-9469-7A1F11ADB05F}" type="datetimeFigureOut">
              <a:rPr lang="nb-NO" smtClean="0"/>
              <a:t>29.12.2017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E367-9A1D-42F0-8809-90F2C96AE6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5133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4880-7206-4B15-9469-7A1F11ADB05F}" type="datetimeFigureOut">
              <a:rPr lang="nb-NO" smtClean="0"/>
              <a:t>29.12.2017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E367-9A1D-42F0-8809-90F2C96AE6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8503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4880-7206-4B15-9469-7A1F11ADB05F}" type="datetimeFigureOut">
              <a:rPr lang="nb-NO" smtClean="0"/>
              <a:t>29.12.2017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E367-9A1D-42F0-8809-90F2C96AE6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9685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4880-7206-4B15-9469-7A1F11ADB05F}" type="datetimeFigureOut">
              <a:rPr lang="nb-NO" smtClean="0"/>
              <a:t>29.12.2017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E367-9A1D-42F0-8809-90F2C96AE6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8543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4880-7206-4B15-9469-7A1F11ADB05F}" type="datetimeFigureOut">
              <a:rPr lang="nb-NO" smtClean="0"/>
              <a:t>29.12.2017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E367-9A1D-42F0-8809-90F2C96AE6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085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4880-7206-4B15-9469-7A1F11ADB05F}" type="datetimeFigureOut">
              <a:rPr lang="nb-NO" smtClean="0"/>
              <a:t>29.12.2017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E367-9A1D-42F0-8809-90F2C96AE6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5727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4880-7206-4B15-9469-7A1F11ADB05F}" type="datetimeFigureOut">
              <a:rPr lang="nb-NO" smtClean="0"/>
              <a:t>29.12.2017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E367-9A1D-42F0-8809-90F2C96AE6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264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4880-7206-4B15-9469-7A1F11ADB05F}" type="datetimeFigureOut">
              <a:rPr lang="nb-NO" smtClean="0"/>
              <a:t>29.12.2017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E367-9A1D-42F0-8809-90F2C96AE6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388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64880-7206-4B15-9469-7A1F11ADB05F}" type="datetimeFigureOut">
              <a:rPr lang="nb-NO" smtClean="0"/>
              <a:t>29.12.2017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CE367-9A1D-42F0-8809-90F2C96AE6BC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Picture 8" descr="gronn_nhm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709400" y="1916832"/>
            <a:ext cx="482600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Naturhistorisk-museum Grafisk profil\UiO_NHM_A.png"/>
          <p:cNvPicPr>
            <a:picLocks noChangeAspect="1" noChangeArrowheads="1"/>
          </p:cNvPicPr>
          <p:nvPr/>
        </p:nvPicPr>
        <p:blipFill>
          <a:blip r:embed="rId14" cstate="print"/>
          <a:srcRect r="-266" b="84151"/>
          <a:stretch>
            <a:fillRect/>
          </a:stretch>
        </p:blipFill>
        <p:spPr bwMode="auto">
          <a:xfrm>
            <a:off x="623393" y="6381329"/>
            <a:ext cx="4416489" cy="23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624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7568" y="4184003"/>
            <a:ext cx="7772400" cy="1470025"/>
          </a:xfrm>
        </p:spPr>
        <p:txBody>
          <a:bodyPr/>
          <a:lstStyle/>
          <a:p>
            <a:r>
              <a:rPr lang="nb-NO" dirty="0"/>
              <a:t>Strekkoder - </a:t>
            </a:r>
            <a:r>
              <a:rPr lang="nb-NO" dirty="0" err="1"/>
              <a:t>demystified</a:t>
            </a:r>
            <a:endParaRPr lang="nb-NO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" t="7135" r="4490" b="5323"/>
          <a:stretch/>
        </p:blipFill>
        <p:spPr bwMode="auto">
          <a:xfrm rot="17390955">
            <a:off x="2018757" y="669399"/>
            <a:ext cx="3102494" cy="284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71412">
            <a:off x="6184681" y="1072472"/>
            <a:ext cx="4183945" cy="204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021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8B4925-C732-4B60-9402-CEA5CFABC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Hva slag informasjon skal vi lagre i strekkoden?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6AED51-8EF8-4D70-AC66-A1DE00C1B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Tekst</a:t>
            </a:r>
          </a:p>
          <a:p>
            <a:pPr lvl="1"/>
            <a:r>
              <a:rPr lang="nb-NO" dirty="0"/>
              <a:t>Setninger og avsnitt kan lagres i en strekkode</a:t>
            </a:r>
          </a:p>
          <a:p>
            <a:endParaRPr lang="nb-NO" dirty="0"/>
          </a:p>
          <a:p>
            <a:r>
              <a:rPr lang="nb-NO" dirty="0"/>
              <a:t>ID nummer</a:t>
            </a:r>
          </a:p>
          <a:p>
            <a:pPr lvl="1"/>
            <a:r>
              <a:rPr lang="nb-NO" dirty="0" err="1"/>
              <a:t>Musems</a:t>
            </a:r>
            <a:r>
              <a:rPr lang="nb-NO" dirty="0"/>
              <a:t> nummer (fra basen)</a:t>
            </a:r>
          </a:p>
          <a:p>
            <a:pPr lvl="1"/>
            <a:r>
              <a:rPr lang="nb-NO" dirty="0"/>
              <a:t>Universell unike ID</a:t>
            </a:r>
          </a:p>
          <a:p>
            <a:pPr lvl="2"/>
            <a:r>
              <a:rPr lang="nb-NO" dirty="0"/>
              <a:t>UUID</a:t>
            </a:r>
          </a:p>
          <a:p>
            <a:pPr lvl="2"/>
            <a:r>
              <a:rPr lang="nb-NO" dirty="0"/>
              <a:t>ISBN</a:t>
            </a:r>
          </a:p>
          <a:p>
            <a:pPr lvl="2"/>
            <a:r>
              <a:rPr lang="nb-NO" dirty="0"/>
              <a:t>LSID</a:t>
            </a:r>
          </a:p>
          <a:p>
            <a:pPr lvl="2"/>
            <a:r>
              <a:rPr lang="nb-NO"/>
              <a:t>DOI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5142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1155747"/>
            <a:ext cx="8168977" cy="217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106"/>
          </a:xfrm>
        </p:spPr>
        <p:txBody>
          <a:bodyPr/>
          <a:lstStyle/>
          <a:p>
            <a:r>
              <a:rPr lang="nb-NO" dirty="0"/>
              <a:t>Strekkoder</a:t>
            </a:r>
          </a:p>
        </p:txBody>
      </p:sp>
      <p:sp>
        <p:nvSpPr>
          <p:cNvPr id="4" name="Oval 3"/>
          <p:cNvSpPr/>
          <p:nvPr/>
        </p:nvSpPr>
        <p:spPr>
          <a:xfrm>
            <a:off x="4747488" y="1124744"/>
            <a:ext cx="916465" cy="16583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" t="7135" r="4490" b="5323"/>
          <a:stretch/>
        </p:blipFill>
        <p:spPr bwMode="auto">
          <a:xfrm rot="17390955">
            <a:off x="3798806" y="3011234"/>
            <a:ext cx="3102494" cy="284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2189570"/>
            <a:ext cx="1584176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47528" y="6309320"/>
            <a:ext cx="1656184" cy="25222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3888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71412">
            <a:off x="6184681" y="3596649"/>
            <a:ext cx="4183945" cy="204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260648"/>
            <a:ext cx="4717783" cy="356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395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01D9D7-03BD-49BB-8A53-E05E435B1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Hensikten med Strekkoder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FF6A96-4A49-4BF7-A94F-99D4423DD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Maskinlesbart</a:t>
            </a:r>
          </a:p>
          <a:p>
            <a:pPr lvl="1"/>
            <a:r>
              <a:rPr lang="nb-NO" dirty="0"/>
              <a:t>Mindre feil i avlesning</a:t>
            </a:r>
          </a:p>
          <a:p>
            <a:pPr lvl="1"/>
            <a:r>
              <a:rPr lang="nb-NO" dirty="0"/>
              <a:t>Raskt</a:t>
            </a:r>
          </a:p>
          <a:p>
            <a:pPr lvl="1"/>
            <a:r>
              <a:rPr lang="nb-NO" dirty="0"/>
              <a:t>Universelt / standardisert</a:t>
            </a:r>
          </a:p>
          <a:p>
            <a:pPr lvl="1"/>
            <a:endParaRPr lang="nb-NO" dirty="0"/>
          </a:p>
        </p:txBody>
      </p:sp>
      <p:pic>
        <p:nvPicPr>
          <p:cNvPr id="1026" name="Picture 2" descr="Bilderesultat for strekkodeskanner">
            <a:extLst>
              <a:ext uri="{FF2B5EF4-FFF2-40B4-BE49-F238E27FC236}">
                <a16:creationId xmlns:a16="http://schemas.microsoft.com/office/drawing/2014/main" xmlns="" id="{01EE3E4C-FA59-4601-B123-E8631704F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880" y="3330270"/>
            <a:ext cx="2274189" cy="291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deresultat for strekkodeskanner">
            <a:extLst>
              <a:ext uri="{FF2B5EF4-FFF2-40B4-BE49-F238E27FC236}">
                <a16:creationId xmlns:a16="http://schemas.microsoft.com/office/drawing/2014/main" xmlns="" id="{710A109B-4775-4D6B-92AC-DE6C8773F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339" y="1600201"/>
            <a:ext cx="2455985" cy="245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deresultat for samsung galaxy s8">
            <a:extLst>
              <a:ext uri="{FF2B5EF4-FFF2-40B4-BE49-F238E27FC236}">
                <a16:creationId xmlns:a16="http://schemas.microsoft.com/office/drawing/2014/main" xmlns="" id="{497A3B57-B7CC-4D0D-8BC2-87B6D1EAE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0756">
            <a:off x="2072240" y="3645820"/>
            <a:ext cx="1599467" cy="244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116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Forskjellige typer strekkoder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dirty="0"/>
              <a:t>1-D 		</a:t>
            </a:r>
            <a:r>
              <a:rPr lang="nb-NO" dirty="0" err="1"/>
              <a:t>vs</a:t>
            </a:r>
            <a:r>
              <a:rPr lang="nb-NO" dirty="0"/>
              <a:t>		 2-D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1544" y="2270292"/>
            <a:ext cx="3448050" cy="267652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2073736"/>
            <a:ext cx="32575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" descr="http://2d-code.co.uk/images/4d-code.gif">
            <a:extLst>
              <a:ext uri="{FF2B5EF4-FFF2-40B4-BE49-F238E27FC236}">
                <a16:creationId xmlns:a16="http://schemas.microsoft.com/office/drawing/2014/main" xmlns="" id="{FF8FDBFC-0A60-4094-B611-F6CDA8BF01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67250" y="20002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1063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0D1980-19DC-4481-90B9-012E1E475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Hvilke typer skal vi velge?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F79F20E-CBEE-42D2-BE6C-36C1FE460E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1D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A78204CC-2882-40D1-A926-C44EAAE050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De vanligste:</a:t>
            </a:r>
          </a:p>
          <a:p>
            <a:pPr marL="0" indent="0">
              <a:buNone/>
            </a:pPr>
            <a:r>
              <a:rPr lang="nb-NO" dirty="0"/>
              <a:t>Kan lastes ned som fonter til Word og Excel</a:t>
            </a:r>
          </a:p>
          <a:p>
            <a:pPr marL="0" indent="0">
              <a:buNone/>
            </a:pPr>
            <a:r>
              <a:rPr lang="nb-NO" dirty="0"/>
              <a:t> </a:t>
            </a:r>
          </a:p>
          <a:p>
            <a:r>
              <a:rPr lang="nb-NO" dirty="0" err="1"/>
              <a:t>Free</a:t>
            </a:r>
            <a:r>
              <a:rPr lang="nb-NO" dirty="0"/>
              <a:t> 3 of 9 (Code 39)</a:t>
            </a:r>
          </a:p>
          <a:p>
            <a:endParaRPr lang="nb-NO" dirty="0"/>
          </a:p>
          <a:p>
            <a:r>
              <a:rPr lang="nb-NO" i="1" dirty="0"/>
              <a:t>Code 128</a:t>
            </a:r>
          </a:p>
          <a:p>
            <a:pPr lvl="1"/>
            <a:r>
              <a:rPr lang="nb-NO" i="1" dirty="0"/>
              <a:t>Små </a:t>
            </a:r>
            <a:r>
              <a:rPr lang="nb-NO" i="1" dirty="0" err="1"/>
              <a:t>barcodes</a:t>
            </a:r>
            <a:endParaRPr lang="nb-NO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8731B191-A1D7-45B2-9916-160EF79C09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/>
              <a:t>2D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99D4EE4B-5E64-4601-BE29-3231992C6C4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b-NO" dirty="0"/>
              <a:t>QR</a:t>
            </a:r>
          </a:p>
          <a:p>
            <a:pPr lvl="1"/>
            <a:r>
              <a:rPr lang="nb-NO" dirty="0"/>
              <a:t>Store</a:t>
            </a:r>
          </a:p>
          <a:p>
            <a:pPr lvl="1"/>
            <a:r>
              <a:rPr lang="nb-NO" dirty="0" err="1"/>
              <a:t>Poteniselt</a:t>
            </a:r>
            <a:r>
              <a:rPr lang="nb-NO" dirty="0"/>
              <a:t> stor feil toleranse</a:t>
            </a:r>
          </a:p>
          <a:p>
            <a:pPr lvl="1"/>
            <a:endParaRPr lang="nb-NO" dirty="0"/>
          </a:p>
          <a:p>
            <a:r>
              <a:rPr lang="nb-NO" dirty="0" err="1"/>
              <a:t>Datamatrix</a:t>
            </a:r>
            <a:endParaRPr lang="nb-NO" dirty="0"/>
          </a:p>
          <a:p>
            <a:pPr lvl="1"/>
            <a:r>
              <a:rPr lang="nb-NO" dirty="0"/>
              <a:t>Små </a:t>
            </a:r>
            <a:r>
              <a:rPr lang="nb-NO" dirty="0" err="1"/>
              <a:t>barcodes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7618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2A9FDEC7-2C41-4553-8C23-523B358A0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Tips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9D0B7547-8B1F-4ADF-B15C-CD7CEDD2A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Print</a:t>
            </a:r>
            <a:r>
              <a:rPr lang="nb-NO" dirty="0"/>
              <a:t> ut en test</a:t>
            </a:r>
          </a:p>
          <a:p>
            <a:endParaRPr lang="nb-NO" dirty="0"/>
          </a:p>
          <a:p>
            <a:r>
              <a:rPr lang="nb-NO" dirty="0"/>
              <a:t>Test med flere forskjellige typer leser (mobil, strekkodeleser) før dere fester de på objektene</a:t>
            </a:r>
          </a:p>
          <a:p>
            <a:endParaRPr lang="nb-NO" dirty="0"/>
          </a:p>
          <a:p>
            <a:r>
              <a:rPr lang="nb-NO" dirty="0"/>
              <a:t>Gjør dette for hver gang dere endrer noe!</a:t>
            </a:r>
          </a:p>
        </p:txBody>
      </p:sp>
    </p:spTree>
    <p:extLst>
      <p:ext uri="{BB962C8B-B14F-4D97-AF65-F5344CB8AC3E}">
        <p14:creationId xmlns:p14="http://schemas.microsoft.com/office/powerpoint/2010/main" val="2217410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4CBEF6-879F-4CCD-BC4F-85B0303A1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3D</a:t>
            </a:r>
          </a:p>
        </p:txBody>
      </p:sp>
      <p:pic>
        <p:nvPicPr>
          <p:cNvPr id="7170" name="Picture 2" descr="http://2d-code.co.uk/images/4d-code.gif">
            <a:extLst>
              <a:ext uri="{FF2B5EF4-FFF2-40B4-BE49-F238E27FC236}">
                <a16:creationId xmlns:a16="http://schemas.microsoft.com/office/drawing/2014/main" xmlns="" id="{CE364C1F-408F-476E-ACDD-8D15D994EAAD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198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7AAD02-0EBB-4847-A754-4C741344A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/>
              <a:t>N</a:t>
            </a:r>
            <a:r>
              <a:rPr lang="nb-NO" dirty="0" err="1"/>
              <a:t>ear</a:t>
            </a:r>
            <a:r>
              <a:rPr lang="nb-NO" dirty="0"/>
              <a:t> </a:t>
            </a:r>
            <a:r>
              <a:rPr lang="nb-NO" b="1" dirty="0"/>
              <a:t>F</a:t>
            </a:r>
            <a:r>
              <a:rPr lang="nb-NO" dirty="0"/>
              <a:t>ield </a:t>
            </a:r>
            <a:r>
              <a:rPr lang="nb-NO" b="1" dirty="0" err="1"/>
              <a:t>C</a:t>
            </a:r>
            <a:r>
              <a:rPr lang="nb-NO" dirty="0" err="1"/>
              <a:t>ommunication</a:t>
            </a:r>
            <a:r>
              <a:rPr lang="nb-NO" dirty="0"/>
              <a:t> (NFC)</a:t>
            </a:r>
          </a:p>
        </p:txBody>
      </p:sp>
      <p:pic>
        <p:nvPicPr>
          <p:cNvPr id="2054" name="Picture 6" descr="Bilderesultat for NFC">
            <a:extLst>
              <a:ext uri="{FF2B5EF4-FFF2-40B4-BE49-F238E27FC236}">
                <a16:creationId xmlns:a16="http://schemas.microsoft.com/office/drawing/2014/main" xmlns="" id="{2D513156-A837-4FA3-ABDC-FC19E51221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30" y="1354015"/>
            <a:ext cx="67350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Bilderesultat for NFC chip">
            <a:extLst>
              <a:ext uri="{FF2B5EF4-FFF2-40B4-BE49-F238E27FC236}">
                <a16:creationId xmlns:a16="http://schemas.microsoft.com/office/drawing/2014/main" xmlns="" id="{B3EF8B1D-AC09-4B3A-8808-F904710F33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1238" y="576263"/>
            <a:ext cx="7629525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2058" name="Picture 10" descr="Bilderesultat for NFC chip">
            <a:extLst>
              <a:ext uri="{FF2B5EF4-FFF2-40B4-BE49-F238E27FC236}">
                <a16:creationId xmlns:a16="http://schemas.microsoft.com/office/drawing/2014/main" xmlns="" id="{C974C5D6-E577-4B0E-9598-0AD79FE17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887" y="1336345"/>
            <a:ext cx="3049752" cy="228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ilderesultat for NFC chip waterproof">
            <a:extLst>
              <a:ext uri="{FF2B5EF4-FFF2-40B4-BE49-F238E27FC236}">
                <a16:creationId xmlns:a16="http://schemas.microsoft.com/office/drawing/2014/main" xmlns="" id="{447FFCB6-667E-4518-9662-D41989BC9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013" y="4186238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586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33BFAD-B519-4F14-A439-75C3575F9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/>
              <a:t>N</a:t>
            </a:r>
            <a:r>
              <a:rPr lang="nb-NO" dirty="0" err="1"/>
              <a:t>ear</a:t>
            </a:r>
            <a:r>
              <a:rPr lang="nb-NO" dirty="0"/>
              <a:t> </a:t>
            </a:r>
            <a:r>
              <a:rPr lang="nb-NO" b="1" dirty="0"/>
              <a:t>F</a:t>
            </a:r>
            <a:r>
              <a:rPr lang="nb-NO" dirty="0"/>
              <a:t>ield </a:t>
            </a:r>
            <a:r>
              <a:rPr lang="nb-NO" b="1" dirty="0" err="1"/>
              <a:t>C</a:t>
            </a:r>
            <a:r>
              <a:rPr lang="nb-NO" dirty="0" err="1"/>
              <a:t>ommunication</a:t>
            </a:r>
            <a:r>
              <a:rPr lang="nb-NO" dirty="0"/>
              <a:t> (NFC)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D55999-DF53-4050-B0FB-1A6EAA2B9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~ 8 KB med data</a:t>
            </a:r>
          </a:p>
          <a:p>
            <a:r>
              <a:rPr lang="nb-NO" dirty="0"/>
              <a:t>Virker over svært kort avstand</a:t>
            </a:r>
          </a:p>
          <a:p>
            <a:r>
              <a:rPr lang="nb-NO" dirty="0"/>
              <a:t>Kan lese og skrive til disse fra en mobiltelefon</a:t>
            </a:r>
          </a:p>
          <a:p>
            <a:endParaRPr lang="nb-NO" dirty="0"/>
          </a:p>
          <a:p>
            <a:r>
              <a:rPr lang="nb-NO" dirty="0"/>
              <a:t>Passive (ikke batteri)</a:t>
            </a:r>
          </a:p>
          <a:p>
            <a:r>
              <a:rPr lang="nb-NO" dirty="0"/>
              <a:t>Vanntette</a:t>
            </a:r>
          </a:p>
          <a:p>
            <a:r>
              <a:rPr lang="nb-NO" dirty="0"/>
              <a:t>Ikke varige</a:t>
            </a:r>
          </a:p>
        </p:txBody>
      </p:sp>
    </p:spTree>
    <p:extLst>
      <p:ext uri="{BB962C8B-B14F-4D97-AF65-F5344CB8AC3E}">
        <p14:creationId xmlns:p14="http://schemas.microsoft.com/office/powerpoint/2010/main" val="860739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980D01-7999-43C1-B32F-0656D63E7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R</a:t>
            </a:r>
            <a:r>
              <a:rPr lang="nb-NO" dirty="0"/>
              <a:t>adio </a:t>
            </a:r>
            <a:r>
              <a:rPr lang="nb-NO" b="1" dirty="0" err="1"/>
              <a:t>F</a:t>
            </a:r>
            <a:r>
              <a:rPr lang="nb-NO" dirty="0" err="1"/>
              <a:t>requency</a:t>
            </a:r>
            <a:r>
              <a:rPr lang="nb-NO" dirty="0"/>
              <a:t> </a:t>
            </a:r>
            <a:r>
              <a:rPr lang="nb-NO" b="1" dirty="0" err="1"/>
              <a:t>id</a:t>
            </a:r>
            <a:r>
              <a:rPr lang="nb-NO" dirty="0" err="1"/>
              <a:t>entification</a:t>
            </a:r>
            <a:r>
              <a:rPr lang="nb-NO" dirty="0"/>
              <a:t>(RFID)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9CCFA9-7F56-4CF6-A4EC-E451375D6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4129454" cy="4525963"/>
          </a:xfrm>
        </p:spPr>
        <p:txBody>
          <a:bodyPr>
            <a:normAutofit lnSpcReduction="10000"/>
          </a:bodyPr>
          <a:lstStyle/>
          <a:p>
            <a:r>
              <a:rPr lang="nb-NO" dirty="0"/>
              <a:t>~ 8 KB med data</a:t>
            </a:r>
          </a:p>
          <a:p>
            <a:r>
              <a:rPr lang="nb-NO" dirty="0"/>
              <a:t>Virker over litt avstand</a:t>
            </a:r>
          </a:p>
          <a:p>
            <a:r>
              <a:rPr lang="nb-NO" dirty="0"/>
              <a:t>Egenleser</a:t>
            </a:r>
          </a:p>
          <a:p>
            <a:endParaRPr lang="nb-NO" dirty="0"/>
          </a:p>
          <a:p>
            <a:r>
              <a:rPr lang="nb-NO" dirty="0"/>
              <a:t>Passive / aktive</a:t>
            </a:r>
          </a:p>
          <a:p>
            <a:r>
              <a:rPr lang="nb-NO" dirty="0"/>
              <a:t>Vanntette</a:t>
            </a:r>
          </a:p>
          <a:p>
            <a:r>
              <a:rPr lang="nb-NO" dirty="0"/>
              <a:t>Ikke varige</a:t>
            </a:r>
          </a:p>
        </p:txBody>
      </p:sp>
      <p:pic>
        <p:nvPicPr>
          <p:cNvPr id="5122" name="Picture 2" descr="https://upload.wikimedia.org/wikipedia/commons/thumb/6/63/HRAFN_Advanced_RFID_portal.png/800px-HRAFN_Advanced_RFID_portal.png">
            <a:extLst>
              <a:ext uri="{FF2B5EF4-FFF2-40B4-BE49-F238E27FC236}">
                <a16:creationId xmlns:a16="http://schemas.microsoft.com/office/drawing/2014/main" xmlns="" id="{AE19ECF1-0B66-4139-A1A1-7813FA492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918" y="1486131"/>
            <a:ext cx="4060214" cy="425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ilderesultat for rfid chip">
            <a:extLst>
              <a:ext uri="{FF2B5EF4-FFF2-40B4-BE49-F238E27FC236}">
                <a16:creationId xmlns:a16="http://schemas.microsoft.com/office/drawing/2014/main" xmlns="" id="{4ED21A9D-174E-4519-95DB-1CA9EC50C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648" y="1768848"/>
            <a:ext cx="1957021" cy="194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498645"/>
      </p:ext>
    </p:extLst>
  </p:cSld>
  <p:clrMapOvr>
    <a:masterClrMapping/>
  </p:clrMapOvr>
</p:sld>
</file>

<file path=ppt/theme/theme1.xml><?xml version="1.0" encoding="utf-8"?>
<a:theme xmlns:a="http://schemas.openxmlformats.org/drawingml/2006/main" name="nh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hm" id="{E6E8E7FD-A4B5-4DD8-8120-A2C83B5082B1}" vid="{DE227E91-F707-41F4-AD7C-93741050452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nhm</Template>
  <TotalTime>82</TotalTime>
  <Words>186</Words>
  <Application>Microsoft Office PowerPoint</Application>
  <PresentationFormat>Custom</PresentationFormat>
  <Paragraphs>64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nhm</vt:lpstr>
      <vt:lpstr>Strekkoder - demystified</vt:lpstr>
      <vt:lpstr>Hensikten med Strekkoder</vt:lpstr>
      <vt:lpstr>Forskjellige typer strekkoder</vt:lpstr>
      <vt:lpstr>Hvilke typer skal vi velge?</vt:lpstr>
      <vt:lpstr>Tips</vt:lpstr>
      <vt:lpstr>3D</vt:lpstr>
      <vt:lpstr>Near Field Communication (NFC)</vt:lpstr>
      <vt:lpstr>Near Field Communication (NFC)</vt:lpstr>
      <vt:lpstr>Radio Frequency identification(RFID)</vt:lpstr>
      <vt:lpstr>Hva slag informasjon skal vi lagre i strekkoden?</vt:lpstr>
      <vt:lpstr>Strekkoder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Strekkoder</dc:title>
  <dc:creator>Eirik Rindal</dc:creator>
  <cp:lastModifiedBy>Susan Matland</cp:lastModifiedBy>
  <cp:revision>22</cp:revision>
  <dcterms:created xsi:type="dcterms:W3CDTF">2017-10-18T10:07:57Z</dcterms:created>
  <dcterms:modified xsi:type="dcterms:W3CDTF">2017-12-29T12:15:49Z</dcterms:modified>
</cp:coreProperties>
</file>