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86" r:id="rId5"/>
    <p:sldId id="259" r:id="rId6"/>
    <p:sldId id="260" r:id="rId7"/>
    <p:sldId id="265" r:id="rId8"/>
    <p:sldId id="261" r:id="rId9"/>
    <p:sldId id="271" r:id="rId10"/>
    <p:sldId id="263" r:id="rId11"/>
    <p:sldId id="264" r:id="rId12"/>
    <p:sldId id="272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66" r:id="rId2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895D-991D-4E48-A882-1DF184C37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EC47F-D14A-4A21-88E6-5D08130D5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97C56-CA2F-4970-A41C-9C6611F8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11C3-2A8E-45ED-BC0F-3FDD3382D0C9}" type="datetimeFigureOut">
              <a:rPr lang="nb-NO" smtClean="0"/>
              <a:t>29.05.2018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6AB66-8F32-4FE2-9299-0E82FC63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82F50-941A-493B-9EAB-4029874A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531E-1C3B-4A63-97AD-F9229DF2E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586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B37D3-EAD9-4877-B526-115B58D7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260AC-22A8-45AE-B5B1-F39E6BA2D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BB5CE-A24E-4289-B9F0-DBBAC8B3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11C3-2A8E-45ED-BC0F-3FDD3382D0C9}" type="datetimeFigureOut">
              <a:rPr lang="nb-NO" smtClean="0"/>
              <a:t>29.05.2018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6A3A4-681D-4E76-B5DA-5F7346D2B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AFB3C-F50B-4DFF-939A-1483471E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531E-1C3B-4A63-97AD-F9229DF2E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26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969EC3-0E7E-4D81-8461-980859993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88E5C-DEF1-4354-B723-1D6A76B59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3E201-AB37-4ECA-9844-FB8DD5F2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11C3-2A8E-45ED-BC0F-3FDD3382D0C9}" type="datetimeFigureOut">
              <a:rPr lang="nb-NO" smtClean="0"/>
              <a:t>29.05.2018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5E1BE-0729-4663-8388-212C8D87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9FBD1-C2BA-45C4-A9DE-EE69EDFE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531E-1C3B-4A63-97AD-F9229DF2E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999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C55B-10C8-425B-ADE2-FAFCD3DB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D9E20-4DA0-4B52-93D1-1E5CBB9AE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CF17-B141-490F-9CB7-938153AD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11C3-2A8E-45ED-BC0F-3FDD3382D0C9}" type="datetimeFigureOut">
              <a:rPr lang="nb-NO" smtClean="0"/>
              <a:t>29.05.2018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608EC-D88F-4F09-89F3-1B3FA1F2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24D58-897E-4066-8261-7129877E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531E-1C3B-4A63-97AD-F9229DF2E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837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B496D-26F9-4D6B-8E9D-2D381BDE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62127-4C2F-4F24-AE82-6C5180271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7123A-3C6E-4AD7-A34E-E5ADAD0B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11C3-2A8E-45ED-BC0F-3FDD3382D0C9}" type="datetimeFigureOut">
              <a:rPr lang="nb-NO" smtClean="0"/>
              <a:t>29.05.2018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8C88D-7DF3-4C80-BF4C-673E2631A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C37AB-AC24-48E7-B450-299F5B9FC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531E-1C3B-4A63-97AD-F9229DF2E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313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63EE-FEC2-40C4-8D65-A73AA4E2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E0580-F5C6-446F-AC8B-BC076104E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3D2F0-0F1C-4C89-8F38-38C279F56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F4656-5AE4-4D3D-858D-18C76DDD8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11C3-2A8E-45ED-BC0F-3FDD3382D0C9}" type="datetimeFigureOut">
              <a:rPr lang="nb-NO" smtClean="0"/>
              <a:t>29.05.2018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55C91-C90E-4708-A44E-5F959AD31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080A1-0F8E-4726-A28D-522A5295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531E-1C3B-4A63-97AD-F9229DF2E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90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610F-7714-4EE6-914F-549D6303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30CD2-0F04-45D3-9449-3EBA4D468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73317-8049-40C6-95D9-0981FF802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2E160-14B7-4646-9598-0A13B91A6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20ED8-5A7F-422B-97C0-560453C26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0339B1-D099-495F-9FD9-CD30B0600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11C3-2A8E-45ED-BC0F-3FDD3382D0C9}" type="datetimeFigureOut">
              <a:rPr lang="nb-NO" smtClean="0"/>
              <a:t>29.05.2018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ABDD49-2EBF-4BB4-A61B-0C7AF5D4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273676-E1D7-49CC-B052-EC8B38F8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531E-1C3B-4A63-97AD-F9229DF2E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408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26D6-F5E9-4268-9C93-32180E9D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6E445-09DF-43A8-9643-6443F316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11C3-2A8E-45ED-BC0F-3FDD3382D0C9}" type="datetimeFigureOut">
              <a:rPr lang="nb-NO" smtClean="0"/>
              <a:t>29.05.2018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41611-6E4E-4920-B5A9-FB1F5BF3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F2909-875B-4E89-91F0-50108FC4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531E-1C3B-4A63-97AD-F9229DF2E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96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03C6DD-5C56-404A-9532-853F5ABF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11C3-2A8E-45ED-BC0F-3FDD3382D0C9}" type="datetimeFigureOut">
              <a:rPr lang="nb-NO" smtClean="0"/>
              <a:t>29.05.2018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7672D7-CADE-4E5D-8FAC-9ACBA775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90FD2-BDB4-47BC-A339-B69F66F2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531E-1C3B-4A63-97AD-F9229DF2E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743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FC3D1-2ED1-4AB8-BA79-5DA91B0D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2B2E3-5D4A-439B-9D94-1D06E84A6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0CB71-6770-4F26-ACF0-AE12099FE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02AA9-9478-4051-B002-14322213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11C3-2A8E-45ED-BC0F-3FDD3382D0C9}" type="datetimeFigureOut">
              <a:rPr lang="nb-NO" smtClean="0"/>
              <a:t>29.05.2018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3E2D9-2294-44C7-B84E-F436081CF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D3D7C-B484-4380-A52C-1C805F06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531E-1C3B-4A63-97AD-F9229DF2E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539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B15E-4977-4824-99AF-3CF05E57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A6F3B-5BEE-4B53-9006-18287A594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5A0A5-4F82-4252-B9BC-CE86CB21F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7D43E-29DB-43D7-89FB-F76DF0F5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11C3-2A8E-45ED-BC0F-3FDD3382D0C9}" type="datetimeFigureOut">
              <a:rPr lang="nb-NO" smtClean="0"/>
              <a:t>29.05.2018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ED2E8-1ECC-485B-905F-B38C13FD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393D7-8A99-470E-BEDC-C4CA5FC2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531E-1C3B-4A63-97AD-F9229DF2E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492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E0047-22F9-46A1-8E94-8F039F2A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17E4C-81A2-43CE-B454-97400CD14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33EDF-1B8B-49EB-B61F-D7828252A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311C3-2A8E-45ED-BC0F-3FDD3382D0C9}" type="datetimeFigureOut">
              <a:rPr lang="nb-NO" smtClean="0"/>
              <a:t>29.05.2018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CDDC6-7896-488D-96EA-7D4310F74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9C035-2DBF-408D-AE14-79B9B4836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4531E-1C3B-4A63-97AD-F9229DF2E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09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1633-5697-4FBC-AA78-D9B2A83DD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Dokumentasjon - FKS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A3B54-460D-4739-BFF1-1D2700CDA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3922"/>
            <a:ext cx="9144000" cy="1655762"/>
          </a:xfrm>
        </p:spPr>
        <p:txBody>
          <a:bodyPr/>
          <a:lstStyle/>
          <a:p>
            <a:r>
              <a:rPr lang="nb-NO" dirty="0"/>
              <a:t>Heldagsmøte Tøyen</a:t>
            </a:r>
          </a:p>
          <a:p>
            <a:r>
              <a:rPr lang="nb-NO" dirty="0"/>
              <a:t>29. mai 2018</a:t>
            </a:r>
          </a:p>
          <a:p>
            <a:r>
              <a:rPr lang="nb-NO" dirty="0"/>
              <a:t>E. Rindal</a:t>
            </a:r>
          </a:p>
        </p:txBody>
      </p:sp>
    </p:spTree>
    <p:extLst>
      <p:ext uri="{BB962C8B-B14F-4D97-AF65-F5344CB8AC3E}">
        <p14:creationId xmlns:p14="http://schemas.microsoft.com/office/powerpoint/2010/main" val="290154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6FD2-BEBA-4358-83F8-CD85E328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Document</a:t>
            </a:r>
            <a:r>
              <a:rPr lang="nb-NO" dirty="0"/>
              <a:t>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F8907-D380-4640-B712-017D74A60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283069" cy="4351338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364506-5F1E-487A-A696-C5FCF92CF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953" y="1972829"/>
            <a:ext cx="79914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05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827C-4B4E-4BFB-ABDB-9D45F999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E7B4-2EF5-45B7-875A-25292FCB5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71456-DCE3-49C9-AA40-656710AE7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447675"/>
            <a:ext cx="105346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44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5EE7-470F-4401-A98D-44D662FC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139E-B891-4864-93BB-6FD5FD151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BBD65-BD35-48CC-BF87-F53359233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1" r="3438"/>
          <a:stretch/>
        </p:blipFill>
        <p:spPr>
          <a:xfrm>
            <a:off x="967154" y="2019300"/>
            <a:ext cx="1027350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16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FDDE-6A33-477A-BF7E-84B3F8E9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8473-0FAA-4EE2-BE44-62A367A71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CD5FE-FF88-453D-BE29-59D2625A6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51" y="0"/>
            <a:ext cx="8748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2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1B1EC-FFA0-4FF8-A461-A8CA77398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Right management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A86A79-AD73-4C71-BD0A-F564110B8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50" y="2996406"/>
            <a:ext cx="97917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1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6864B-496B-4363-9FAC-D255CD37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57BC5-A7F2-4B2B-B964-E2F263F2A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4E2E8-3287-40F8-B641-E6DB8BEF0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116" y="0"/>
            <a:ext cx="8919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51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B791-F507-416D-BC9A-06B6AA40E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34B06-5CD9-45D3-9D17-A2FBB3A68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A30D9-98EB-4ADF-A455-15EEED590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6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4677E-D05E-46CD-8DE3-6DC865970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CE3D-3A05-44B1-82AE-7BAA2ED42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0EF2D-F8CF-47AD-9EFA-7CA513876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466725"/>
            <a:ext cx="1055370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91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EAEF9-01C7-4370-AEA1-2B47E366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A4567-AD19-4D23-83E8-79C2C11C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656A7-8E22-43C4-B01E-50FA749AD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652587"/>
            <a:ext cx="104584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92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FD815-FFDF-4190-BCCA-B643E8AF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FAD48-9369-4F7E-8FFD-032985457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2EA50-16AB-46CF-B20A-A500C7343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213" y="365125"/>
            <a:ext cx="9093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2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8190-EC76-428A-99AC-B4FE4FFFE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6B5E5-32F6-4CA0-8745-3FD6E1DD5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Oppdraget</a:t>
            </a:r>
          </a:p>
          <a:p>
            <a:pPr lvl="1"/>
            <a:r>
              <a:rPr lang="nb-NO" dirty="0"/>
              <a:t>Hva er Dokumentasjon (i samlingen)?</a:t>
            </a:r>
          </a:p>
          <a:p>
            <a:pPr lvl="1"/>
            <a:r>
              <a:rPr lang="nb-NO" dirty="0"/>
              <a:t>Hvilke områder trenger vi å ha Dokumentasjonsrutiner for?</a:t>
            </a:r>
          </a:p>
          <a:p>
            <a:pPr lvl="1"/>
            <a:r>
              <a:rPr lang="nb-NO" dirty="0"/>
              <a:t>Hvem er involvert i Dokumentasjonsarbeidet</a:t>
            </a:r>
          </a:p>
          <a:p>
            <a:pPr lvl="2"/>
            <a:r>
              <a:rPr lang="nb-NO" dirty="0"/>
              <a:t>Beslutninger</a:t>
            </a:r>
          </a:p>
          <a:p>
            <a:pPr lvl="2"/>
            <a:r>
              <a:rPr lang="nb-NO" dirty="0"/>
              <a:t>Utfører</a:t>
            </a:r>
          </a:p>
          <a:p>
            <a:pPr lvl="2"/>
            <a:r>
              <a:rPr lang="nb-NO" dirty="0"/>
              <a:t>Hvem må kjenne til rutinene</a:t>
            </a:r>
          </a:p>
          <a:p>
            <a:r>
              <a:rPr lang="nb-NO" dirty="0"/>
              <a:t>Spectrum</a:t>
            </a:r>
          </a:p>
          <a:p>
            <a:pPr lvl="1"/>
            <a:r>
              <a:rPr lang="nb-NO" dirty="0"/>
              <a:t>En mal for hvordan rutine bør se ut</a:t>
            </a:r>
          </a:p>
          <a:p>
            <a:pPr lvl="2"/>
            <a:r>
              <a:rPr lang="nb-NO" dirty="0" err="1"/>
              <a:t>Document</a:t>
            </a:r>
            <a:r>
              <a:rPr lang="nb-NO" dirty="0"/>
              <a:t> planning</a:t>
            </a:r>
          </a:p>
          <a:p>
            <a:pPr lvl="2"/>
            <a:r>
              <a:rPr lang="nb-NO" dirty="0"/>
              <a:t>Rights management</a:t>
            </a:r>
          </a:p>
          <a:p>
            <a:pPr lvl="2"/>
            <a:r>
              <a:rPr lang="nb-NO" dirty="0" err="1"/>
              <a:t>Cataloguing</a:t>
            </a:r>
            <a:endParaRPr lang="nb-NO" dirty="0"/>
          </a:p>
          <a:p>
            <a:pPr lvl="2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7777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10A1D-2D71-4F95-94E8-16FF8E30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Cataloguing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1FC6E-F3DB-492C-82CB-9388BD88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9990A-CC86-47A9-924A-8F98C4FE7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2471737"/>
            <a:ext cx="95726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1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27E9-CFFA-486C-8E56-D3436B19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B5BB10-69EE-4CC6-90F9-3C3C10553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1872456"/>
            <a:ext cx="97155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19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9FA3-772B-4F54-B1F1-C55F4DBB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27C8F-BD8A-41C8-9D0D-14DE8F810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6A725-133D-4CCA-8607-9C8CA97BD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538" y="0"/>
            <a:ext cx="8834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2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F5E03-BBAD-48F8-9DC1-731C34D6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08A02-28A6-4B51-8FDB-0CCF98263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86F2E-9661-40EF-8CA6-1608369C2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75" y="0"/>
            <a:ext cx="10202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7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D2FC-8D37-40B9-B63A-FC859F0E9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91043-CEDF-4DD7-9FFD-2A059B2DC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CEB13-D050-488C-8166-E1A279EE3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957262"/>
            <a:ext cx="96583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7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B8BBB-6268-4918-9BD6-6D005299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4443-7F0D-41DE-A0D1-AD178C648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53DF1-FD3C-4B33-90F2-889C1D932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490537"/>
            <a:ext cx="1039177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8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67B8-1102-4A41-B5CB-73CD88691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E778A-D394-4242-85FA-DD67FA1E75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2"/>
            <a:r>
              <a:rPr lang="nb-NO" b="1" dirty="0"/>
              <a:t>Beslutninger</a:t>
            </a:r>
          </a:p>
          <a:p>
            <a:pPr lvl="3"/>
            <a:r>
              <a:rPr lang="nb-NO" dirty="0"/>
              <a:t>Bestyrer (seksjonsleder) linjeledelse</a:t>
            </a:r>
          </a:p>
          <a:p>
            <a:pPr lvl="3"/>
            <a:r>
              <a:rPr lang="nb-NO" dirty="0"/>
              <a:t>Samlingsansvarlig -&gt; endelig avgjørelse (leder for seksjonen)</a:t>
            </a:r>
          </a:p>
          <a:p>
            <a:pPr lvl="4"/>
            <a:r>
              <a:rPr lang="nb-NO" dirty="0"/>
              <a:t>Prosjektleder</a:t>
            </a:r>
          </a:p>
          <a:p>
            <a:pPr lvl="3"/>
            <a:r>
              <a:rPr lang="nb-NO" dirty="0"/>
              <a:t>Samlingsforvalter (teknisk, ansvarlig for delsamling)</a:t>
            </a:r>
          </a:p>
          <a:p>
            <a:pPr lvl="3"/>
            <a:r>
              <a:rPr lang="nb-NO" dirty="0"/>
              <a:t>Vitenskapelige ansvarlige</a:t>
            </a:r>
          </a:p>
          <a:p>
            <a:pPr lvl="3"/>
            <a:r>
              <a:rPr lang="nb-NO" dirty="0"/>
              <a:t>Vitenskapelig ansatte som samler inn</a:t>
            </a:r>
          </a:p>
          <a:p>
            <a:pPr lvl="3"/>
            <a:r>
              <a:rPr lang="nb-NO" dirty="0"/>
              <a:t>Styrt av datafeltene i </a:t>
            </a:r>
            <a:r>
              <a:rPr lang="nb-NO" dirty="0" err="1"/>
              <a:t>MUSITbasen</a:t>
            </a:r>
            <a:r>
              <a:rPr lang="nb-NO" dirty="0"/>
              <a:t> / db</a:t>
            </a:r>
          </a:p>
          <a:p>
            <a:pPr lvl="3"/>
            <a:r>
              <a:rPr lang="nb-NO" dirty="0"/>
              <a:t>Database / GIS miljøet</a:t>
            </a:r>
          </a:p>
          <a:p>
            <a:pPr lvl="4"/>
            <a:endParaRPr lang="nb-NO" dirty="0"/>
          </a:p>
          <a:p>
            <a:pPr lvl="2"/>
            <a:r>
              <a:rPr lang="nb-NO" b="1" dirty="0"/>
              <a:t>Utfører</a:t>
            </a:r>
          </a:p>
          <a:p>
            <a:pPr lvl="3"/>
            <a:r>
              <a:rPr lang="nb-NO" dirty="0"/>
              <a:t>Feltledere / prosjektledere</a:t>
            </a:r>
          </a:p>
          <a:p>
            <a:pPr lvl="3"/>
            <a:r>
              <a:rPr lang="nb-NO" dirty="0"/>
              <a:t>Samlingsforvaltere</a:t>
            </a:r>
          </a:p>
          <a:p>
            <a:pPr lvl="3"/>
            <a:r>
              <a:rPr lang="nb-NO" dirty="0"/>
              <a:t>Vitenskapelige ansatte</a:t>
            </a:r>
          </a:p>
          <a:p>
            <a:pPr lvl="3"/>
            <a:r>
              <a:rPr lang="nb-NO" dirty="0"/>
              <a:t>Konservatorer (tekn. Kultur)</a:t>
            </a:r>
          </a:p>
          <a:p>
            <a:pPr lvl="3"/>
            <a:r>
              <a:rPr lang="nb-NO" dirty="0" err="1"/>
              <a:t>Dbkoord</a:t>
            </a:r>
            <a:endParaRPr lang="nb-NO" dirty="0"/>
          </a:p>
          <a:p>
            <a:pPr lvl="3"/>
            <a:r>
              <a:rPr lang="nb-NO" dirty="0"/>
              <a:t>Arkivansvarlig</a:t>
            </a:r>
          </a:p>
          <a:p>
            <a:pPr lvl="3"/>
            <a:r>
              <a:rPr lang="nb-NO" dirty="0"/>
              <a:t>Saksbehandlere</a:t>
            </a:r>
          </a:p>
          <a:p>
            <a:pPr marL="1371600" lvl="3" indent="0">
              <a:buNone/>
            </a:pPr>
            <a:endParaRPr lang="nb-NO" dirty="0"/>
          </a:p>
          <a:p>
            <a:pPr lvl="3"/>
            <a:endParaRPr lang="nb-NO" dirty="0"/>
          </a:p>
          <a:p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7DC6D-73A9-4599-AFA7-F4B322D927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b="1" dirty="0"/>
              <a:t>Hvem må kjenne til rutinene</a:t>
            </a:r>
          </a:p>
          <a:p>
            <a:pPr lvl="1"/>
            <a:r>
              <a:rPr lang="nb-NO" dirty="0"/>
              <a:t>Riksantikvaren</a:t>
            </a:r>
          </a:p>
          <a:p>
            <a:pPr lvl="1"/>
            <a:r>
              <a:rPr lang="nb-NO" dirty="0"/>
              <a:t>NIKU (instituttsektoren), Sjøfartsmuseet</a:t>
            </a:r>
          </a:p>
          <a:p>
            <a:pPr lvl="1"/>
            <a:r>
              <a:rPr lang="nb-NO" dirty="0"/>
              <a:t>Lovpålagt avlevering til museene</a:t>
            </a:r>
          </a:p>
          <a:p>
            <a:pPr lvl="1"/>
            <a:r>
              <a:rPr lang="nb-NO" dirty="0"/>
              <a:t>Fylkeskommunen</a:t>
            </a:r>
          </a:p>
          <a:p>
            <a:pPr lvl="1"/>
            <a:r>
              <a:rPr lang="nb-NO" dirty="0"/>
              <a:t>Sametinget</a:t>
            </a:r>
          </a:p>
          <a:p>
            <a:pPr lvl="1"/>
            <a:r>
              <a:rPr lang="nb-NO" dirty="0"/>
              <a:t>Fortidsminneforeningen / interesseorganisasjonen</a:t>
            </a:r>
          </a:p>
          <a:p>
            <a:pPr lvl="1"/>
            <a:r>
              <a:rPr lang="nb-NO" dirty="0"/>
              <a:t>Private givere / innsamlere / </a:t>
            </a:r>
            <a:r>
              <a:rPr lang="nb-NO" dirty="0" err="1"/>
              <a:t>donører</a:t>
            </a:r>
            <a:endParaRPr lang="nb-NO" dirty="0"/>
          </a:p>
          <a:p>
            <a:pPr lvl="3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295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031C-32F1-4411-BF69-B68817EB3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  Hei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5794E-C4C3-4418-9B34-A80F5867D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358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4418E-077B-4992-8DCD-0913C47F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E9B92-6241-43D6-9A4B-7E371930D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Etiske retningslinjer og Code of </a:t>
            </a:r>
            <a:r>
              <a:rPr lang="nb-NO" dirty="0" err="1"/>
              <a:t>conduct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237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CE35-333B-438F-A659-3B3CBD914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Dokumentasjon?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3C3D-21F4-4258-B290-7E6759CE2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Rutiner vs. Policy</a:t>
            </a:r>
          </a:p>
          <a:p>
            <a:pPr lvl="1"/>
            <a:r>
              <a:rPr lang="nb-NO" dirty="0"/>
              <a:t>Policy er et sett med kriterier som hjelper oss til å ta en </a:t>
            </a:r>
            <a:r>
              <a:rPr lang="nb-NO" dirty="0" err="1"/>
              <a:t>besluttning</a:t>
            </a:r>
            <a:endParaRPr lang="nb-NO" dirty="0"/>
          </a:p>
          <a:p>
            <a:pPr lvl="2"/>
            <a:r>
              <a:rPr lang="nb-NO" dirty="0"/>
              <a:t>e.g. hvilke områder skal museet ha </a:t>
            </a:r>
            <a:r>
              <a:rPr lang="nb-NO" dirty="0" err="1"/>
              <a:t>feltarbeidssrutiner</a:t>
            </a:r>
            <a:r>
              <a:rPr lang="nb-NO" dirty="0"/>
              <a:t> for</a:t>
            </a:r>
          </a:p>
          <a:p>
            <a:pPr lvl="2"/>
            <a:endParaRPr lang="nb-NO" dirty="0"/>
          </a:p>
          <a:p>
            <a:r>
              <a:rPr lang="nb-NO" dirty="0"/>
              <a:t>Hva forstår vi med ordet Dokumentasjon?</a:t>
            </a:r>
          </a:p>
        </p:txBody>
      </p:sp>
    </p:spTree>
    <p:extLst>
      <p:ext uri="{BB962C8B-B14F-4D97-AF65-F5344CB8AC3E}">
        <p14:creationId xmlns:p14="http://schemas.microsoft.com/office/powerpoint/2010/main" val="211524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1304C-8B29-43E9-95E3-37CD471A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skal vårt produkt se ut?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680C73-2F29-4466-9281-33813EF3E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436" y="1472315"/>
            <a:ext cx="6394347" cy="49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5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749E-6790-46A9-A38D-798B7A5F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må vi ha rutiner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2AD99-03DD-4D83-A068-B6D4A22C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Ingen andre enn de fra Spectrum ?</a:t>
            </a:r>
          </a:p>
        </p:txBody>
      </p:sp>
    </p:spTree>
    <p:extLst>
      <p:ext uri="{BB962C8B-B14F-4D97-AF65-F5344CB8AC3E}">
        <p14:creationId xmlns:p14="http://schemas.microsoft.com/office/powerpoint/2010/main" val="133384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73AAA-B071-4C72-9E2D-3BA1A2AA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2984D-7B5E-4B72-B1C4-030BF03AF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Minimumsstandard </a:t>
            </a:r>
          </a:p>
          <a:p>
            <a:r>
              <a:rPr lang="nb-NO" dirty="0"/>
              <a:t>Forslag til arbeidsflyt</a:t>
            </a:r>
          </a:p>
        </p:txBody>
      </p:sp>
    </p:spTree>
    <p:extLst>
      <p:ext uri="{BB962C8B-B14F-4D97-AF65-F5344CB8AC3E}">
        <p14:creationId xmlns:p14="http://schemas.microsoft.com/office/powerpoint/2010/main" val="15832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9B6B-6120-4BB0-A4B2-C73FA3739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Document</a:t>
            </a:r>
            <a:r>
              <a:rPr lang="nb-NO" dirty="0"/>
              <a:t>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65B52-A849-4FAB-8413-EE913BE77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9190F-463A-4651-8120-8EF30A1F8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1825625"/>
            <a:ext cx="81819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14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223</Words>
  <Application>Microsoft Office PowerPoint</Application>
  <PresentationFormat>Widescreen</PresentationFormat>
  <Paragraphs>64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Dokumentasjon - FKS</vt:lpstr>
      <vt:lpstr>Agenda</vt:lpstr>
      <vt:lpstr>Si  Hei</vt:lpstr>
      <vt:lpstr>Policy</vt:lpstr>
      <vt:lpstr>Hva er Dokumentasjon?</vt:lpstr>
      <vt:lpstr>Hvordan skal vårt produkt se ut?</vt:lpstr>
      <vt:lpstr>Hva må vi ha rutiner for?</vt:lpstr>
      <vt:lpstr>Spectrum</vt:lpstr>
      <vt:lpstr>Document planning</vt:lpstr>
      <vt:lpstr>Document planning</vt:lpstr>
      <vt:lpstr>PowerPoint Presentation</vt:lpstr>
      <vt:lpstr>PowerPoint Presentation</vt:lpstr>
      <vt:lpstr>PowerPoint Presentation</vt:lpstr>
      <vt:lpstr>Right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Cataloguing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Feltarbeid - FKS</dc:title>
  <dc:creator>Eirik Rindal</dc:creator>
  <cp:lastModifiedBy>Eirik Rindal</cp:lastModifiedBy>
  <cp:revision>46</cp:revision>
  <dcterms:created xsi:type="dcterms:W3CDTF">2018-05-23T14:24:32Z</dcterms:created>
  <dcterms:modified xsi:type="dcterms:W3CDTF">2018-05-29T10:10:23Z</dcterms:modified>
</cp:coreProperties>
</file>