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7" r:id="rId6"/>
    <p:sldId id="265" r:id="rId7"/>
    <p:sldId id="277" r:id="rId8"/>
    <p:sldId id="276" r:id="rId9"/>
    <p:sldId id="278" r:id="rId10"/>
    <p:sldId id="259" r:id="rId11"/>
    <p:sldId id="260" r:id="rId12"/>
    <p:sldId id="26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rik Rindal" initials="E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5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22AD-CBFB-45B6-8436-26C1A6D90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A35D3-1F5A-462A-BF0E-8A5C007BB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DBFC4-B1E4-4008-9CEC-221AC67B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43084-1425-46EF-A2CC-52AAA821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06460-6AA0-4B3D-9BBD-1567EDDA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86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AA46-536A-4D82-86F6-C4E8D133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3C87E4-99BC-4784-935C-483B09796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7CDB-C0E4-4C65-B53F-ACA12ECF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68A64-C036-4A71-BB9A-20E7F574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FCC47-C74E-42C9-8B90-A2E33868A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861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CFFB43-B76B-4216-8C0D-CC743B8D8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513A5-2FAF-4DEA-9617-88614C2AD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DC86-E766-4C52-9E55-50B123DA4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BB031-1E78-41EA-AE71-77029FE1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0D5D0-75F4-4ED2-94DE-B032612E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82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A8304-B8AA-4D3F-BD9D-5F1497914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82F47-9390-4CBF-A7B3-05188AC73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A541D-B216-4221-88FC-499AC00F4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09100-CB28-4FD9-BD04-6D4AD790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FFC3-510B-49B0-961C-57EEF5EA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63E2-69DD-41B2-ADFC-174EFA7F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C8B61-A39B-47F4-9303-7FBD4A0B0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CF1A-7DBF-4BF4-A95B-3749DDEB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10D44-2EF5-4830-AAFE-BD0DC60D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B76D8-B014-443F-8498-10641689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35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86B62-A536-4A54-A366-A02088E78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4A0E4-BFB6-41B9-A6BB-9533E0D8A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AB3C7-AD2A-4612-9117-1C33DC12A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9CFD5-2065-4961-8797-FC3A6921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BA0DB-6C85-446A-BC45-549E2043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75369-3B88-4A11-984E-CF537490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08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075A-B99B-4AE8-93A5-5989A3CD3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A5694-193D-4DF4-B07D-58FEF57FF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9EF18-36D5-4695-8627-39423B86E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E3E04-FC04-425A-981A-D1B1377CC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B038B-0C34-447D-AA75-98DC1633E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7A094-24A0-46CB-8B96-E815EC18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1F1812-EC8C-4417-9AD5-C9D9EBEF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14FCB-C57A-48E2-8325-4B16D6F9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10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38A09-8E18-4AA6-A687-DCDF4B8C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44582D-DF61-438F-810E-67C89155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823CD-5E1A-429C-AF3D-1DF8D452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C68121-5B2B-4B59-8CCD-E3BE9093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832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51D154-4F34-4DF7-874D-2EA85D987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60BCF6-744E-48DB-B2E9-4884EE84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44B45-817D-4AE5-85E1-93A12EAD0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06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54DF-0E92-45F4-9080-AA6F123EA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42D9F-E988-4B23-B700-B6EED6B5C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FB255-295C-4231-8631-53352CDB4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05AB1-0CC6-4E6B-A652-425DD23F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9AF4A-AE73-4137-B14F-AF597A01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590C8-CD15-4690-A790-42122183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816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485A-1F04-4C24-8242-E27DA612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58304-0E57-4521-B0AA-5204D2AC2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288DF-33A4-4D69-B681-5DF64AF88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F0CB8-4C16-409F-A014-44D0C52AD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53E11-DFE3-4DBA-A9DA-0F95D04F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C0289-06BF-413C-A856-11BDF713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76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DCC0B-A372-4276-9F3A-FA1C2B367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8EAE1-4261-496E-A6DE-21D39C30D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8D194-4D42-431F-B5BE-1D8D1D55D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E5E52-06E8-488B-955B-954D029F6A69}" type="datetimeFigureOut">
              <a:rPr lang="nb-NO" smtClean="0"/>
              <a:t>03.04.2018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3D282-5A86-439D-B819-4F735EB4F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0C6A8-9AE6-45D6-A0F7-B2866E3D2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6A03-837F-41B1-AC1C-9F6F9191CC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413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ectionstrust.org.uk/resource/use-of-collections-suggested-procedur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9640-57BF-483D-B518-A0ED380FD6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Analyse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64C6B-CA96-4BB5-A570-49A522BA8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03.04.2018 Susan Matland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31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3" y="165888"/>
            <a:ext cx="9909750" cy="601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49" y="0"/>
            <a:ext cx="11118997" cy="728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03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C887E-3DE2-427A-B1F8-AC1966F9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0E4C9-0188-48B6-8469-614313712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476250"/>
            <a:ext cx="11953875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97302" y="733643"/>
            <a:ext cx="21690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3798A-40FD-4C98-A471-5A783578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035"/>
          </a:xfrm>
        </p:spPr>
        <p:txBody>
          <a:bodyPr>
            <a:normAutofit fontScale="90000"/>
          </a:bodyPr>
          <a:lstStyle/>
          <a:p>
            <a:r>
              <a:rPr lang="nb-NO" dirty="0"/>
              <a:t>Rolleavklaring </a:t>
            </a:r>
            <a:r>
              <a:rPr lang="nb-NO" dirty="0" smtClean="0"/>
              <a:t>Analyse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012F2-24FE-4694-B219-EBF0E661C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>
            <a:normAutofit fontScale="47500" lnSpcReduction="20000"/>
          </a:bodyPr>
          <a:lstStyle/>
          <a:p>
            <a:r>
              <a:rPr lang="nb-NO" b="1" dirty="0"/>
              <a:t>Godkjenner</a:t>
            </a:r>
            <a:r>
              <a:rPr lang="nb-NO" dirty="0"/>
              <a:t>: Hvem bestemmer om </a:t>
            </a:r>
            <a:r>
              <a:rPr lang="nb-NO" dirty="0" smtClean="0"/>
              <a:t>en analyse skal </a:t>
            </a:r>
            <a:r>
              <a:rPr lang="nb-NO" dirty="0"/>
              <a:t>godkjennes, og tolker forespørselen:</a:t>
            </a:r>
          </a:p>
          <a:p>
            <a:pPr lvl="1"/>
            <a:r>
              <a:rPr lang="nb-NO" dirty="0"/>
              <a:t>Samlingsansvarlig -&gt; Avdelingsleder -&gt; </a:t>
            </a:r>
            <a:endParaRPr lang="nb-NO" dirty="0" smtClean="0"/>
          </a:p>
          <a:p>
            <a:pPr lvl="1"/>
            <a:r>
              <a:rPr lang="nb-NO" dirty="0" smtClean="0"/>
              <a:t>Museene </a:t>
            </a:r>
            <a:r>
              <a:rPr lang="nb-NO" dirty="0"/>
              <a:t>trenger et avklart rolleinndeling, hvem som har myndighet til å avgjøre </a:t>
            </a:r>
            <a:r>
              <a:rPr lang="nb-NO" dirty="0" smtClean="0"/>
              <a:t>dette</a:t>
            </a:r>
          </a:p>
          <a:p>
            <a:pPr lvl="1"/>
            <a:r>
              <a:rPr lang="nb-NO" dirty="0" smtClean="0"/>
              <a:t>Kultur – samlingsansvarlig (faglig), </a:t>
            </a:r>
            <a:r>
              <a:rPr lang="nb-NO" dirty="0" err="1" smtClean="0"/>
              <a:t>jnrført</a:t>
            </a:r>
            <a:r>
              <a:rPr lang="nb-NO" dirty="0" smtClean="0"/>
              <a:t>, analyseutvalg (hvis det finnes) – også adm.</a:t>
            </a:r>
          </a:p>
          <a:p>
            <a:pPr lvl="1"/>
            <a:r>
              <a:rPr lang="nb-NO" dirty="0" smtClean="0"/>
              <a:t>Natur – samlingsansvarlig (faglig), </a:t>
            </a:r>
            <a:r>
              <a:rPr lang="nb-NO" dirty="0" err="1" smtClean="0"/>
              <a:t>jnrført</a:t>
            </a:r>
            <a:r>
              <a:rPr lang="nb-NO" dirty="0" smtClean="0"/>
              <a:t>, samlingsansvarlig.</a:t>
            </a:r>
          </a:p>
          <a:p>
            <a:pPr lvl="1"/>
            <a:r>
              <a:rPr lang="nb-NO" dirty="0" err="1" smtClean="0"/>
              <a:t>Søknadsskj</a:t>
            </a:r>
            <a:r>
              <a:rPr lang="nb-NO" dirty="0" smtClean="0"/>
              <a:t>. </a:t>
            </a:r>
          </a:p>
          <a:p>
            <a:pPr lvl="1"/>
            <a:r>
              <a:rPr lang="nb-NO" dirty="0" smtClean="0"/>
              <a:t>Gruppen anbefalere at det opprettes analyseutvalg på hvert museum hvis det ikke finnes.  Hvert 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b="1" dirty="0"/>
              <a:t>Klageinstans</a:t>
            </a:r>
            <a:r>
              <a:rPr lang="nb-NO" dirty="0"/>
              <a:t>?</a:t>
            </a:r>
          </a:p>
          <a:p>
            <a:pPr lvl="1"/>
            <a:r>
              <a:rPr lang="nb-NO" dirty="0"/>
              <a:t>Ledergruppe / Direktør</a:t>
            </a:r>
          </a:p>
          <a:p>
            <a:r>
              <a:rPr lang="nb-NO" b="1" dirty="0"/>
              <a:t>Undertegningsmyndighet</a:t>
            </a:r>
          </a:p>
          <a:p>
            <a:pPr lvl="1"/>
            <a:r>
              <a:rPr lang="nb-NO" dirty="0"/>
              <a:t>Direktør -&gt; delegert myndighet -&gt; leder -&gt; samlingsansvarlig -&gt; tekniker</a:t>
            </a:r>
          </a:p>
          <a:p>
            <a:r>
              <a:rPr lang="nb-NO" b="1" dirty="0"/>
              <a:t>Økonomi fakturering/ behandling</a:t>
            </a:r>
          </a:p>
          <a:p>
            <a:r>
              <a:rPr lang="nb-NO" b="1" dirty="0"/>
              <a:t>Saksbehandler</a:t>
            </a:r>
          </a:p>
          <a:p>
            <a:pPr lvl="1"/>
            <a:r>
              <a:rPr lang="nb-NO" dirty="0"/>
              <a:t>Vitenskapelig ansvarlig </a:t>
            </a:r>
          </a:p>
          <a:p>
            <a:r>
              <a:rPr lang="nb-NO" b="1" dirty="0"/>
              <a:t>Utfører</a:t>
            </a:r>
          </a:p>
          <a:p>
            <a:pPr lvl="1"/>
            <a:r>
              <a:rPr lang="nb-NO" dirty="0"/>
              <a:t>Magasinansvarlig -&gt; teknisk konservator -&gt; tekniker</a:t>
            </a:r>
          </a:p>
          <a:p>
            <a:r>
              <a:rPr lang="nb-NO" b="1" dirty="0"/>
              <a:t>Oppfølging</a:t>
            </a:r>
          </a:p>
          <a:p>
            <a:pPr lvl="1"/>
            <a:r>
              <a:rPr lang="nb-NO" dirty="0"/>
              <a:t>Teknisk Konservator – overvåking</a:t>
            </a:r>
          </a:p>
          <a:p>
            <a:r>
              <a:rPr lang="nb-NO" b="1" dirty="0"/>
              <a:t>Tilbakeføring</a:t>
            </a:r>
          </a:p>
          <a:p>
            <a:pPr lvl="1"/>
            <a:r>
              <a:rPr lang="nb-NO" dirty="0"/>
              <a:t>Teknisk Konservator</a:t>
            </a:r>
          </a:p>
          <a:p>
            <a:r>
              <a:rPr lang="nb-NO" b="1" dirty="0"/>
              <a:t>Overvåking av </a:t>
            </a:r>
            <a:r>
              <a:rPr lang="nb-NO" b="1" dirty="0" smtClean="0"/>
              <a:t>analyse(oppfølging </a:t>
            </a:r>
            <a:r>
              <a:rPr lang="nb-NO" b="1" dirty="0"/>
              <a:t>av </a:t>
            </a:r>
            <a:r>
              <a:rPr lang="nb-NO" b="1" dirty="0" smtClean="0"/>
              <a:t>analyse)</a:t>
            </a:r>
            <a:endParaRPr lang="nb-NO" b="1" dirty="0"/>
          </a:p>
          <a:p>
            <a:pPr lvl="1"/>
            <a:r>
              <a:rPr lang="nb-NO" dirty="0"/>
              <a:t>????</a:t>
            </a:r>
          </a:p>
        </p:txBody>
      </p:sp>
    </p:spTree>
    <p:extLst>
      <p:ext uri="{BB962C8B-B14F-4D97-AF65-F5344CB8AC3E}">
        <p14:creationId xmlns:p14="http://schemas.microsoft.com/office/powerpoint/2010/main" val="96142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54230-0A88-4E82-8887-3935F5FD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Felles </a:t>
            </a:r>
            <a:r>
              <a:rPr lang="nb-NO" dirty="0" err="1" smtClean="0"/>
              <a:t>Analyseforespøreselskjema</a:t>
            </a:r>
            <a:r>
              <a:rPr lang="nb-NO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76027-C708-4168-B07A-C5264DD87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Generelt med </a:t>
            </a:r>
            <a:r>
              <a:rPr lang="nb-NO" dirty="0" err="1"/>
              <a:t>utgangspkt</a:t>
            </a:r>
            <a:r>
              <a:rPr lang="nb-NO" dirty="0"/>
              <a:t> i </a:t>
            </a:r>
            <a:r>
              <a:rPr lang="nb-NO" dirty="0" err="1"/>
              <a:t>spectrum</a:t>
            </a:r>
            <a:r>
              <a:rPr lang="nb-NO" dirty="0"/>
              <a:t> minimum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60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E73AC-2A9B-4B2A-9DD4-D31398D09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Fasilitetsrapport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søknadsskj</a:t>
            </a:r>
            <a:r>
              <a:rPr lang="en-US" dirty="0" smtClean="0"/>
              <a:t>. </a:t>
            </a:r>
            <a:r>
              <a:rPr lang="en-US" dirty="0" err="1" smtClean="0"/>
              <a:t>Legges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net </a:t>
            </a:r>
            <a:r>
              <a:rPr lang="en-US" dirty="0" err="1" smtClean="0"/>
              <a:t>slik</a:t>
            </a:r>
            <a:r>
              <a:rPr lang="en-US" dirty="0" smtClean="0"/>
              <a:t> at de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søker</a:t>
            </a:r>
            <a:r>
              <a:rPr lang="en-US" dirty="0" smtClean="0"/>
              <a:t> </a:t>
            </a:r>
            <a:r>
              <a:rPr lang="en-US" dirty="0" err="1" smtClean="0"/>
              <a:t>hvet</a:t>
            </a:r>
            <a:r>
              <a:rPr lang="en-US" dirty="0" smtClean="0"/>
              <a:t> info. De </a:t>
            </a:r>
            <a:r>
              <a:rPr lang="en-US" dirty="0" err="1" smtClean="0"/>
              <a:t>skal</a:t>
            </a:r>
            <a:r>
              <a:rPr lang="en-US" dirty="0" smtClean="0"/>
              <a:t> ha med.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CE07F-CB55-4E1F-8C11-481D94789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6D40-DD90-4B00-9C1E-AAC8367DA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Velkommen</a:t>
            </a:r>
          </a:p>
          <a:p>
            <a:r>
              <a:rPr lang="nb-NO" dirty="0" smtClean="0"/>
              <a:t>Analyse </a:t>
            </a:r>
            <a:r>
              <a:rPr lang="nb-NO" dirty="0"/>
              <a:t>hva er det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r>
              <a:rPr lang="nb-NO" dirty="0" smtClean="0"/>
              <a:t>Forskjellig fra lån</a:t>
            </a:r>
            <a:endParaRPr lang="nb-NO" dirty="0"/>
          </a:p>
          <a:p>
            <a:r>
              <a:rPr lang="nb-NO" dirty="0"/>
              <a:t>Rutiner ved museene</a:t>
            </a:r>
          </a:p>
          <a:p>
            <a:pPr lvl="1"/>
            <a:r>
              <a:rPr lang="nb-NO" dirty="0"/>
              <a:t>Har man flere rutiner ved ett museum?</a:t>
            </a:r>
          </a:p>
          <a:p>
            <a:r>
              <a:rPr lang="nb-NO" dirty="0"/>
              <a:t>Tilpassing av </a:t>
            </a:r>
            <a:r>
              <a:rPr lang="nb-NO" dirty="0" err="1"/>
              <a:t>spectrum</a:t>
            </a:r>
            <a:endParaRPr lang="nb-NO" dirty="0"/>
          </a:p>
          <a:p>
            <a:pPr lvl="1"/>
            <a:r>
              <a:rPr lang="nb-NO" dirty="0"/>
              <a:t>Minimumskravene, dekker de alt?</a:t>
            </a:r>
          </a:p>
          <a:p>
            <a:pPr lvl="1"/>
            <a:r>
              <a:rPr lang="nb-NO" dirty="0"/>
              <a:t>Flytskjema, kan vi forenkle?</a:t>
            </a:r>
          </a:p>
        </p:txBody>
      </p:sp>
    </p:spTree>
    <p:extLst>
      <p:ext uri="{BB962C8B-B14F-4D97-AF65-F5344CB8AC3E}">
        <p14:creationId xmlns:p14="http://schemas.microsoft.com/office/powerpoint/2010/main" val="3428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E95E-BEC0-4A8A-BB5C-679BD3DB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Oppdraget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41D1F-C0B1-4FF8-AA5E-034D4730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Rutiner </a:t>
            </a:r>
            <a:r>
              <a:rPr lang="nb-NO" dirty="0" smtClean="0"/>
              <a:t>for Analyse</a:t>
            </a:r>
            <a:endParaRPr lang="nb-NO" dirty="0"/>
          </a:p>
          <a:p>
            <a:pPr lvl="2"/>
            <a:r>
              <a:rPr lang="nb-NO" dirty="0" err="1" smtClean="0"/>
              <a:t>Dvs</a:t>
            </a:r>
            <a:r>
              <a:rPr lang="nb-NO" dirty="0" smtClean="0"/>
              <a:t> </a:t>
            </a:r>
            <a:r>
              <a:rPr lang="nb-NO" dirty="0"/>
              <a:t>hvilke prinsipper skal ligge til grunn for å si ja eller nei til </a:t>
            </a:r>
            <a:r>
              <a:rPr lang="nb-NO" dirty="0" smtClean="0"/>
              <a:t>en analyse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70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9D6B-41E8-4A41-814F-F970B3C9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DA012-1D49-44D1-B242-A9AD20DC0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/>
              <a:t>Hva kjennetegner </a:t>
            </a:r>
            <a:r>
              <a:rPr lang="nb-NO" dirty="0" smtClean="0"/>
              <a:t>på en Analyse</a:t>
            </a:r>
            <a:endParaRPr lang="nb-NO" dirty="0"/>
          </a:p>
          <a:p>
            <a:pPr lvl="1"/>
            <a:r>
              <a:rPr lang="nb-NO" dirty="0" smtClean="0"/>
              <a:t>Hva</a:t>
            </a:r>
            <a:endParaRPr lang="nb-NO" dirty="0"/>
          </a:p>
          <a:p>
            <a:pPr lvl="2"/>
            <a:r>
              <a:rPr lang="nb-NO" dirty="0"/>
              <a:t>Hvorfor</a:t>
            </a:r>
          </a:p>
          <a:p>
            <a:pPr lvl="2"/>
            <a:r>
              <a:rPr lang="nb-NO" dirty="0"/>
              <a:t>Hvordan</a:t>
            </a:r>
          </a:p>
          <a:p>
            <a:pPr lvl="2"/>
            <a:r>
              <a:rPr lang="nb-NO" dirty="0" smtClean="0"/>
              <a:t>Hvem for løv å ta en analyse?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28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304C-8B29-43E9-95E3-37CD471A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skal vårt produkt se ut?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680C73-2F29-4466-9281-33813EF3E3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436" y="1472315"/>
            <a:ext cx="6394347" cy="493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4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D442-BBFC-4AE9-A0DE-F1AE3617B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Analyserutiner </a:t>
            </a:r>
            <a:r>
              <a:rPr lang="nb-NO" dirty="0"/>
              <a:t>ved museene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34A6E-2A06-4F1B-A65D-9C64F7690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Passer Spectrum?</a:t>
            </a:r>
          </a:p>
        </p:txBody>
      </p:sp>
    </p:spTree>
    <p:extLst>
      <p:ext uri="{BB962C8B-B14F-4D97-AF65-F5344CB8AC3E}">
        <p14:creationId xmlns:p14="http://schemas.microsoft.com/office/powerpoint/2010/main" val="26263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0976" y="688702"/>
            <a:ext cx="92857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b="1" dirty="0"/>
              <a:t>Minimumsstandard</a:t>
            </a:r>
            <a:endParaRPr lang="en-US" sz="2400" dirty="0"/>
          </a:p>
          <a:p>
            <a:r>
              <a:rPr lang="nb-NO" sz="2400" dirty="0"/>
              <a:t>Prosedyren for bruk av samlingene skal sørge for</a:t>
            </a:r>
            <a:endParaRPr lang="en-US" sz="2400" dirty="0"/>
          </a:p>
          <a:p>
            <a:r>
              <a:rPr lang="nb-NO" sz="2400" dirty="0"/>
              <a:t>• at det er mulig å bruke samlingene i forskning og formidling, både av interne og eksterne brukere</a:t>
            </a:r>
            <a:endParaRPr lang="en-US" sz="2400" dirty="0"/>
          </a:p>
          <a:p>
            <a:r>
              <a:rPr lang="nb-NO" sz="2400" dirty="0"/>
              <a:t>• at museet har effektiv kontroll med tilgangen til samlingene og tilhørende dokumentasjon</a:t>
            </a:r>
            <a:endParaRPr lang="en-US" sz="2400" dirty="0"/>
          </a:p>
          <a:p>
            <a:r>
              <a:rPr lang="nb-NO" sz="2400" dirty="0"/>
              <a:t>• at museet kan planlegge og beramme bruk av objekter</a:t>
            </a:r>
            <a:endParaRPr lang="en-US" sz="2400" dirty="0"/>
          </a:p>
          <a:p>
            <a:r>
              <a:rPr lang="nb-NO" sz="2400" dirty="0"/>
              <a:t>• at museet til enhver tid kan gjøre rede for objektet og tilhørende dokumentasjon</a:t>
            </a:r>
            <a:endParaRPr lang="en-US" sz="2400" dirty="0"/>
          </a:p>
          <a:p>
            <a:r>
              <a:rPr lang="nb-NO" sz="2400" dirty="0"/>
              <a:t>• at ny informasjon om objektene blir lagt til i katalogen og viktige forskningsfunn gjøres kjent for allmennheten</a:t>
            </a:r>
            <a:endParaRPr lang="en-US" sz="2400" dirty="0"/>
          </a:p>
          <a:p>
            <a:r>
              <a:rPr lang="nb-NO" sz="2400" dirty="0"/>
              <a:t>• at museet vedlikeholder en oversikt over bruken av samlingene og hvem som har hatt tilgang til å bruke dem</a:t>
            </a:r>
            <a:endParaRPr lang="en-US" sz="2400" dirty="0"/>
          </a:p>
          <a:p>
            <a:r>
              <a:rPr lang="nb-NO" sz="2400" dirty="0"/>
              <a:t>• at informasjon om bruk av objektet kan finnes fram via </a:t>
            </a:r>
            <a:r>
              <a:rPr lang="nb-NO" sz="2400" dirty="0" err="1"/>
              <a:t>objektnummeret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62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08481"/>
              </p:ext>
            </p:extLst>
          </p:nvPr>
        </p:nvGraphicFramePr>
        <p:xfrm>
          <a:off x="1080975" y="876356"/>
          <a:ext cx="5754370" cy="5898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7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2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Hva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Hvorfor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Godkjenning bruk av </a:t>
                      </a:r>
                      <a:r>
                        <a:rPr lang="nb-NO" sz="1800" dirty="0">
                          <a:effectLst/>
                        </a:rPr>
                        <a:t>objekter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Objekter er ikke utsatt for fare på grunn av ulike brukt, og at det er en revisjonssporet i tilfelle eventuelle problemer.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Kan spore bruk av objekt – via objekt-nummer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Å vite hva objektet har blitt bruk til og hvor mange ganger.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Rutiner som sørge for at objektet ikke kan brukes av flere samtidig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For å koordinere bruk av objekter.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Dokumentere hvem har brukt nevnte objekter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Kan kontrollere bruk av objekter, sikkerhet. 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Tilbakeføring av resultater, kunnskap til museet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80975" y="414691"/>
            <a:ext cx="96791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/>
              <a:t>Momenter som bør vurderes i sammenheng med retningslinjer for Analyse: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9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493619"/>
              </p:ext>
            </p:extLst>
          </p:nvPr>
        </p:nvGraphicFramePr>
        <p:xfrm>
          <a:off x="811020" y="672808"/>
          <a:ext cx="6189345" cy="6099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8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0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Fra Norsk SPEKTRUM s. 70-72, fra flowchart analysedel og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u="sng" dirty="0">
                          <a:effectLst/>
                          <a:hlinkClick r:id="rId2"/>
                        </a:rPr>
                        <a:t>https://collectionstrust.org.uk/resource/use-of-collections-suggested-procedure/</a:t>
                      </a:r>
                      <a:r>
                        <a:rPr lang="nb-NO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Dokumentasjon av bruken Sørg for å registrere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navn, kontaktinformasjon og bakgrunn for foreslått(e) bruker(e)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dato for henvendelsen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en beskrivelse av foreslått bruk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en kort beskrivelse av objektet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tidspunkt for foreslått bruk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sted for foreslått bruk, inkl. beskrivelse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Analyse</a:t>
                      </a:r>
                      <a:endParaRPr lang="en-US" sz="120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påse at nødvendig dokumentasjon finnes for den foreslåtte studien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registrer informasjon av prøvetaking og evt. andre endringer i objektet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registrer bruken av objektet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registrer plasseringen av prøvene etter gjennomført analyse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ved analyser som kan skade eller ødelegge objektet se prosedyren for avhending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registrer bruken av objektet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Flytt objektene tilbake til normal plassering og oppdater katalogoppføringen.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Oppdater dokumentasjonen av bruken med informasjon om avslutningen av bruken.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Oppdater katalogoppføringen med informasjon om bruken, ta med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tid og sted for bruken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navn på bruker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formål og utfall av bruken</a:t>
                      </a:r>
                      <a:endParaRPr lang="en-US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b-NO" sz="1200" dirty="0">
                          <a:effectLst/>
                        </a:rPr>
                        <a:t>referanse til publikasjoner som omtaler</a:t>
                      </a:r>
                      <a:endParaRPr lang="en-US" sz="1200" dirty="0">
                        <a:effectLst/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39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611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SimSun</vt:lpstr>
      <vt:lpstr>Arial</vt:lpstr>
      <vt:lpstr>Calibri</vt:lpstr>
      <vt:lpstr>Calibri Light</vt:lpstr>
      <vt:lpstr>Mangal</vt:lpstr>
      <vt:lpstr>Symbol</vt:lpstr>
      <vt:lpstr>Office Theme</vt:lpstr>
      <vt:lpstr>Analyse</vt:lpstr>
      <vt:lpstr>Agenda</vt:lpstr>
      <vt:lpstr>Oppdraget</vt:lpstr>
      <vt:lpstr>PowerPoint Presentation</vt:lpstr>
      <vt:lpstr>Hvordan skal vårt produkt se ut?</vt:lpstr>
      <vt:lpstr>Analyserutiner ved museene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Rolleavklaring Analyse</vt:lpstr>
      <vt:lpstr>Felles Analyseforespøreselskjema?</vt:lpstr>
      <vt:lpstr>Fasilitetsrapport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Lån</dc:title>
  <dc:creator>Eirik Rindal</dc:creator>
  <cp:lastModifiedBy>Susan Matland</cp:lastModifiedBy>
  <cp:revision>45</cp:revision>
  <dcterms:created xsi:type="dcterms:W3CDTF">2018-02-19T15:24:26Z</dcterms:created>
  <dcterms:modified xsi:type="dcterms:W3CDTF">2018-04-03T09:46:31Z</dcterms:modified>
</cp:coreProperties>
</file>